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60" r:id="rId4"/>
    <p:sldId id="259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2CFEFC-AED4-2A44-6B0C-647AD3822F38}" v="84" dt="2022-11-07T19:25:08.295"/>
    <p1510:client id="{2B65C65D-2248-F8DA-1E74-96B191ED58B2}" v="13" dt="2022-11-04T18:00:23.980"/>
    <p1510:client id="{2E206C67-A4CD-43E8-B71A-9EAA126530B7}" v="44" dt="2022-11-04T18:19:28.875"/>
    <p1510:client id="{54468DCE-50A4-A1C6-4509-22DF6CB603CF}" v="142" dt="2022-11-08T17:50:41.694"/>
    <p1510:client id="{6D577BF5-E5CB-F664-91E2-885BE0D0F2CA}" v="44" dt="2022-11-04T17:59:24.791"/>
    <p1510:client id="{7A2ABCC2-F8BA-42ED-271A-5B2EA11BBEFD}" v="30" dt="2022-11-08T16:42:29.411"/>
    <p1510:client id="{7E217C34-FF08-573B-AFA7-7FCACB6F97F1}" v="1542" dt="2022-11-06T18:20:40.739"/>
    <p1510:client id="{99D27BE5-BB1A-AC17-ED23-01EEACE54D97}" v="174" dt="2022-11-08T07:11:22.508"/>
    <p1510:client id="{CCE62C89-9137-A8FE-A2AE-965CB45201EF}" v="13" dt="2022-11-04T18:44:02.893"/>
    <p1510:client id="{D9870B9D-D2EC-9DFA-C332-51CFC74F35AF}" v="62" dt="2022-11-08T17:45:43.965"/>
    <p1510:client id="{DF82C38E-FB29-E10C-EC0B-F1C75C81B013}" v="14" dt="2022-11-07T23:32:31.479"/>
    <p1510:client id="{F2D05187-BDBE-C66A-33A3-EE8973195D96}" v="112" dt="2022-11-07T19:21:21.152"/>
    <p1510:client id="{F4567B8E-2308-CD1D-6D49-9C0FE8BADCBD}" v="82" dt="2022-11-04T18:19:25.3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mprey, Andrew" userId="S::ajlamprey@wpi.edu::99b1bdfb-c84a-468f-a111-3c1bd490f1e5" providerId="AD" clId="Web-{54468DCE-50A4-A1C6-4509-22DF6CB603CF}"/>
    <pc:docChg chg="modSld">
      <pc:chgData name="Lamprey, Andrew" userId="S::ajlamprey@wpi.edu::99b1bdfb-c84a-468f-a111-3c1bd490f1e5" providerId="AD" clId="Web-{54468DCE-50A4-A1C6-4509-22DF6CB603CF}" dt="2022-11-08T17:50:41.694" v="79" actId="1076"/>
      <pc:docMkLst>
        <pc:docMk/>
      </pc:docMkLst>
      <pc:sldChg chg="addSp modSp">
        <pc:chgData name="Lamprey, Andrew" userId="S::ajlamprey@wpi.edu::99b1bdfb-c84a-468f-a111-3c1bd490f1e5" providerId="AD" clId="Web-{54468DCE-50A4-A1C6-4509-22DF6CB603CF}" dt="2022-11-08T17:48:01.126" v="10" actId="14100"/>
        <pc:sldMkLst>
          <pc:docMk/>
          <pc:sldMk cId="2722242872" sldId="263"/>
        </pc:sldMkLst>
        <pc:spChg chg="mod">
          <ac:chgData name="Lamprey, Andrew" userId="S::ajlamprey@wpi.edu::99b1bdfb-c84a-468f-a111-3c1bd490f1e5" providerId="AD" clId="Web-{54468DCE-50A4-A1C6-4509-22DF6CB603CF}" dt="2022-11-08T17:48:01.126" v="10" actId="14100"/>
          <ac:spMkLst>
            <pc:docMk/>
            <pc:sldMk cId="2722242872" sldId="263"/>
            <ac:spMk id="3" creationId="{CAD5E2D1-A650-572B-6E23-BD6B43B538EF}"/>
          </ac:spMkLst>
        </pc:spChg>
        <pc:picChg chg="add mod">
          <ac:chgData name="Lamprey, Andrew" userId="S::ajlamprey@wpi.edu::99b1bdfb-c84a-468f-a111-3c1bd490f1e5" providerId="AD" clId="Web-{54468DCE-50A4-A1C6-4509-22DF6CB603CF}" dt="2022-11-08T17:47:54.985" v="8" actId="14100"/>
          <ac:picMkLst>
            <pc:docMk/>
            <pc:sldMk cId="2722242872" sldId="263"/>
            <ac:picMk id="4" creationId="{EC294E31-8DDE-6E05-F13F-CD45459C7DBA}"/>
          </ac:picMkLst>
        </pc:picChg>
      </pc:sldChg>
      <pc:sldChg chg="modSp">
        <pc:chgData name="Lamprey, Andrew" userId="S::ajlamprey@wpi.edu::99b1bdfb-c84a-468f-a111-3c1bd490f1e5" providerId="AD" clId="Web-{54468DCE-50A4-A1C6-4509-22DF6CB603CF}" dt="2022-11-08T17:50:41.694" v="79" actId="1076"/>
        <pc:sldMkLst>
          <pc:docMk/>
          <pc:sldMk cId="4027019373" sldId="265"/>
        </pc:sldMkLst>
        <pc:spChg chg="mod">
          <ac:chgData name="Lamprey, Andrew" userId="S::ajlamprey@wpi.edu::99b1bdfb-c84a-468f-a111-3c1bd490f1e5" providerId="AD" clId="Web-{54468DCE-50A4-A1C6-4509-22DF6CB603CF}" dt="2022-11-08T17:50:41.694" v="79" actId="1076"/>
          <ac:spMkLst>
            <pc:docMk/>
            <pc:sldMk cId="4027019373" sldId="265"/>
            <ac:spMk id="6" creationId="{6F3100A1-8C17-02C9-A9C9-3FD886E24B76}"/>
          </ac:spMkLst>
        </pc:spChg>
      </pc:sldChg>
    </pc:docChg>
  </pc:docChgLst>
  <pc:docChgLst>
    <pc:chgData name="Garg, Krishna" userId="S::kgarg@wpi.edu::0d2a39db-3611-4be5-9056-1045b9da0ac1" providerId="AD" clId="Web-{F4567B8E-2308-CD1D-6D49-9C0FE8BADCBD}"/>
    <pc:docChg chg="modSld addMainMaster delMainMaster">
      <pc:chgData name="Garg, Krishna" userId="S::kgarg@wpi.edu::0d2a39db-3611-4be5-9056-1045b9da0ac1" providerId="AD" clId="Web-{F4567B8E-2308-CD1D-6D49-9C0FE8BADCBD}" dt="2022-11-04T18:19:25.364" v="82"/>
      <pc:docMkLst>
        <pc:docMk/>
      </pc:docMkLst>
      <pc:sldChg chg="addSp delSp modSp mod setBg modClrScheme addAnim chgLayout">
        <pc:chgData name="Garg, Krishna" userId="S::kgarg@wpi.edu::0d2a39db-3611-4be5-9056-1045b9da0ac1" providerId="AD" clId="Web-{F4567B8E-2308-CD1D-6D49-9C0FE8BADCBD}" dt="2022-11-04T18:19:25.364" v="82"/>
        <pc:sldMkLst>
          <pc:docMk/>
          <pc:sldMk cId="109857222" sldId="256"/>
        </pc:sldMkLst>
        <pc:spChg chg="mod ord">
          <ac:chgData name="Garg, Krishna" userId="S::kgarg@wpi.edu::0d2a39db-3611-4be5-9056-1045b9da0ac1" providerId="AD" clId="Web-{F4567B8E-2308-CD1D-6D49-9C0FE8BADCBD}" dt="2022-11-04T18:00:00.105" v="25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Garg, Krishna" userId="S::kgarg@wpi.edu::0d2a39db-3611-4be5-9056-1045b9da0ac1" providerId="AD" clId="Web-{F4567B8E-2308-CD1D-6D49-9C0FE8BADCBD}" dt="2022-11-04T18:00:00.105" v="25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Garg, Krishna" userId="S::kgarg@wpi.edu::0d2a39db-3611-4be5-9056-1045b9da0ac1" providerId="AD" clId="Web-{F4567B8E-2308-CD1D-6D49-9C0FE8BADCBD}" dt="2022-11-04T18:00:00.105" v="25"/>
          <ac:spMkLst>
            <pc:docMk/>
            <pc:sldMk cId="109857222" sldId="256"/>
            <ac:spMk id="9" creationId="{147E635D-C3B4-465B-AF24-991B6BF63C49}"/>
          </ac:spMkLst>
        </pc:spChg>
        <pc:spChg chg="add del">
          <ac:chgData name="Garg, Krishna" userId="S::kgarg@wpi.edu::0d2a39db-3611-4be5-9056-1045b9da0ac1" providerId="AD" clId="Web-{F4567B8E-2308-CD1D-6D49-9C0FE8BADCBD}" dt="2022-11-04T18:00:00.105" v="25"/>
          <ac:spMkLst>
            <pc:docMk/>
            <pc:sldMk cId="109857222" sldId="256"/>
            <ac:spMk id="15" creationId="{14E56C4B-C9E0-4F01-AF43-E69279A06A1C}"/>
          </ac:spMkLst>
        </pc:spChg>
        <pc:spChg chg="add del">
          <ac:chgData name="Garg, Krishna" userId="S::kgarg@wpi.edu::0d2a39db-3611-4be5-9056-1045b9da0ac1" providerId="AD" clId="Web-{F4567B8E-2308-CD1D-6D49-9C0FE8BADCBD}" dt="2022-11-04T18:00:00.105" v="25"/>
          <ac:spMkLst>
            <pc:docMk/>
            <pc:sldMk cId="109857222" sldId="256"/>
            <ac:spMk id="17" creationId="{8C654A17-56DA-4921-A42B-DE255FA66365}"/>
          </ac:spMkLst>
        </pc:spChg>
        <pc:spChg chg="add">
          <ac:chgData name="Garg, Krishna" userId="S::kgarg@wpi.edu::0d2a39db-3611-4be5-9056-1045b9da0ac1" providerId="AD" clId="Web-{F4567B8E-2308-CD1D-6D49-9C0FE8BADCBD}" dt="2022-11-04T18:00:00.105" v="25"/>
          <ac:spMkLst>
            <pc:docMk/>
            <pc:sldMk cId="109857222" sldId="256"/>
            <ac:spMk id="22" creationId="{4DA9E8CC-6C73-43E6-AF09-B4B1083BCDC7}"/>
          </ac:spMkLst>
        </pc:spChg>
        <pc:spChg chg="add">
          <ac:chgData name="Garg, Krishna" userId="S::kgarg@wpi.edu::0d2a39db-3611-4be5-9056-1045b9da0ac1" providerId="AD" clId="Web-{F4567B8E-2308-CD1D-6D49-9C0FE8BADCBD}" dt="2022-11-04T18:00:00.105" v="25"/>
          <ac:spMkLst>
            <pc:docMk/>
            <pc:sldMk cId="109857222" sldId="256"/>
            <ac:spMk id="28" creationId="{113E1A2F-E5D7-4888-BA8C-1CDDC7CE2328}"/>
          </ac:spMkLst>
        </pc:spChg>
        <pc:spChg chg="add">
          <ac:chgData name="Garg, Krishna" userId="S::kgarg@wpi.edu::0d2a39db-3611-4be5-9056-1045b9da0ac1" providerId="AD" clId="Web-{F4567B8E-2308-CD1D-6D49-9C0FE8BADCBD}" dt="2022-11-04T18:00:00.105" v="25"/>
          <ac:spMkLst>
            <pc:docMk/>
            <pc:sldMk cId="109857222" sldId="256"/>
            <ac:spMk id="30" creationId="{F625649A-4F9D-4D90-8F0A-433D7A1F685F}"/>
          </ac:spMkLst>
        </pc:spChg>
        <pc:spChg chg="add">
          <ac:chgData name="Garg, Krishna" userId="S::kgarg@wpi.edu::0d2a39db-3611-4be5-9056-1045b9da0ac1" providerId="AD" clId="Web-{F4567B8E-2308-CD1D-6D49-9C0FE8BADCBD}" dt="2022-11-04T18:00:00.105" v="25"/>
          <ac:spMkLst>
            <pc:docMk/>
            <pc:sldMk cId="109857222" sldId="256"/>
            <ac:spMk id="32" creationId="{B6F31202-25B1-43E6-94C1-CDCAFFE33CE9}"/>
          </ac:spMkLst>
        </pc:spChg>
        <pc:spChg chg="add">
          <ac:chgData name="Garg, Krishna" userId="S::kgarg@wpi.edu::0d2a39db-3611-4be5-9056-1045b9da0ac1" providerId="AD" clId="Web-{F4567B8E-2308-CD1D-6D49-9C0FE8BADCBD}" dt="2022-11-04T18:00:00.105" v="25"/>
          <ac:spMkLst>
            <pc:docMk/>
            <pc:sldMk cId="109857222" sldId="256"/>
            <ac:spMk id="34" creationId="{588507C5-B772-411D-B50E-0C075AD253C4}"/>
          </ac:spMkLst>
        </pc:spChg>
        <pc:picChg chg="add del mod ord">
          <ac:chgData name="Garg, Krishna" userId="S::kgarg@wpi.edu::0d2a39db-3611-4be5-9056-1045b9da0ac1" providerId="AD" clId="Web-{F4567B8E-2308-CD1D-6D49-9C0FE8BADCBD}" dt="2022-11-04T18:19:25.364" v="82"/>
          <ac:picMkLst>
            <pc:docMk/>
            <pc:sldMk cId="109857222" sldId="256"/>
            <ac:picMk id="5" creationId="{D27571F9-42F2-9424-58DE-34198964B089}"/>
          </ac:picMkLst>
        </pc:picChg>
        <pc:picChg chg="add del">
          <ac:chgData name="Garg, Krishna" userId="S::kgarg@wpi.edu::0d2a39db-3611-4be5-9056-1045b9da0ac1" providerId="AD" clId="Web-{F4567B8E-2308-CD1D-6D49-9C0FE8BADCBD}" dt="2022-11-04T18:00:00.105" v="25"/>
          <ac:picMkLst>
            <pc:docMk/>
            <pc:sldMk cId="109857222" sldId="256"/>
            <ac:picMk id="11" creationId="{4A0623D0-396B-499E-BBFB-C17F1BB0F2DF}"/>
          </ac:picMkLst>
        </pc:picChg>
        <pc:picChg chg="add del">
          <ac:chgData name="Garg, Krishna" userId="S::kgarg@wpi.edu::0d2a39db-3611-4be5-9056-1045b9da0ac1" providerId="AD" clId="Web-{F4567B8E-2308-CD1D-6D49-9C0FE8BADCBD}" dt="2022-11-04T18:00:00.105" v="25"/>
          <ac:picMkLst>
            <pc:docMk/>
            <pc:sldMk cId="109857222" sldId="256"/>
            <ac:picMk id="13" creationId="{21AF192C-698D-4635-9C9F-F9769A56A96C}"/>
          </ac:picMkLst>
        </pc:picChg>
        <pc:picChg chg="add">
          <ac:chgData name="Garg, Krishna" userId="S::kgarg@wpi.edu::0d2a39db-3611-4be5-9056-1045b9da0ac1" providerId="AD" clId="Web-{F4567B8E-2308-CD1D-6D49-9C0FE8BADCBD}" dt="2022-11-04T18:00:00.105" v="25"/>
          <ac:picMkLst>
            <pc:docMk/>
            <pc:sldMk cId="109857222" sldId="256"/>
            <ac:picMk id="24" creationId="{C6DFF5FD-BEF9-4B06-B7C2-58C5CFC92B34}"/>
          </ac:picMkLst>
        </pc:picChg>
        <pc:picChg chg="add">
          <ac:chgData name="Garg, Krishna" userId="S::kgarg@wpi.edu::0d2a39db-3611-4be5-9056-1045b9da0ac1" providerId="AD" clId="Web-{F4567B8E-2308-CD1D-6D49-9C0FE8BADCBD}" dt="2022-11-04T18:00:00.105" v="25"/>
          <ac:picMkLst>
            <pc:docMk/>
            <pc:sldMk cId="109857222" sldId="256"/>
            <ac:picMk id="26" creationId="{C9A18D1D-88E7-41EF-892F-C99BDEEE5E78}"/>
          </ac:picMkLst>
        </pc:picChg>
      </pc:sldChg>
      <pc:sldChg chg="modSp mod modClrScheme chgLayout">
        <pc:chgData name="Garg, Krishna" userId="S::kgarg@wpi.edu::0d2a39db-3611-4be5-9056-1045b9da0ac1" providerId="AD" clId="Web-{F4567B8E-2308-CD1D-6D49-9C0FE8BADCBD}" dt="2022-11-04T17:59:25.978" v="20"/>
        <pc:sldMkLst>
          <pc:docMk/>
          <pc:sldMk cId="1510908446" sldId="257"/>
        </pc:sldMkLst>
        <pc:spChg chg="mod ord">
          <ac:chgData name="Garg, Krishna" userId="S::kgarg@wpi.edu::0d2a39db-3611-4be5-9056-1045b9da0ac1" providerId="AD" clId="Web-{F4567B8E-2308-CD1D-6D49-9C0FE8BADCBD}" dt="2022-11-04T17:59:25.978" v="20"/>
          <ac:spMkLst>
            <pc:docMk/>
            <pc:sldMk cId="1510908446" sldId="257"/>
            <ac:spMk id="2" creationId="{78D3E450-964C-5816-BD44-5B0E08437C5E}"/>
          </ac:spMkLst>
        </pc:spChg>
        <pc:spChg chg="mod ord">
          <ac:chgData name="Garg, Krishna" userId="S::kgarg@wpi.edu::0d2a39db-3611-4be5-9056-1045b9da0ac1" providerId="AD" clId="Web-{F4567B8E-2308-CD1D-6D49-9C0FE8BADCBD}" dt="2022-11-04T17:59:25.978" v="20"/>
          <ac:spMkLst>
            <pc:docMk/>
            <pc:sldMk cId="1510908446" sldId="257"/>
            <ac:spMk id="3" creationId="{2312AE14-2D48-3E13-F4FB-73343BF5F5FE}"/>
          </ac:spMkLst>
        </pc:spChg>
      </pc:sldChg>
      <pc:sldChg chg="modSp mod modClrScheme chgLayout">
        <pc:chgData name="Garg, Krishna" userId="S::kgarg@wpi.edu::0d2a39db-3611-4be5-9056-1045b9da0ac1" providerId="AD" clId="Web-{F4567B8E-2308-CD1D-6D49-9C0FE8BADCBD}" dt="2022-11-04T18:19:23.801" v="81" actId="20577"/>
        <pc:sldMkLst>
          <pc:docMk/>
          <pc:sldMk cId="388704744" sldId="258"/>
        </pc:sldMkLst>
        <pc:spChg chg="mod ord">
          <ac:chgData name="Garg, Krishna" userId="S::kgarg@wpi.edu::0d2a39db-3611-4be5-9056-1045b9da0ac1" providerId="AD" clId="Web-{F4567B8E-2308-CD1D-6D49-9C0FE8BADCBD}" dt="2022-11-04T18:02:56.272" v="41" actId="20577"/>
          <ac:spMkLst>
            <pc:docMk/>
            <pc:sldMk cId="388704744" sldId="258"/>
            <ac:spMk id="2" creationId="{FA64807B-76E1-1CF1-B704-D0DCDCA1D0B3}"/>
          </ac:spMkLst>
        </pc:spChg>
        <pc:spChg chg="mod ord">
          <ac:chgData name="Garg, Krishna" userId="S::kgarg@wpi.edu::0d2a39db-3611-4be5-9056-1045b9da0ac1" providerId="AD" clId="Web-{F4567B8E-2308-CD1D-6D49-9C0FE8BADCBD}" dt="2022-11-04T18:19:23.801" v="81" actId="20577"/>
          <ac:spMkLst>
            <pc:docMk/>
            <pc:sldMk cId="388704744" sldId="258"/>
            <ac:spMk id="3" creationId="{1620A97C-D653-B96F-A27F-8B0F0C053A1C}"/>
          </ac:spMkLst>
        </pc:spChg>
      </pc:sldChg>
      <pc:sldMasterChg chg="del delSldLayout">
        <pc:chgData name="Garg, Krishna" userId="S::kgarg@wpi.edu::0d2a39db-3611-4be5-9056-1045b9da0ac1" providerId="AD" clId="Web-{F4567B8E-2308-CD1D-6D49-9C0FE8BADCBD}" dt="2022-11-04T17:59:25.978" v="20"/>
        <pc:sldMasterMkLst>
          <pc:docMk/>
          <pc:sldMasterMk cId="2460954070" sldId="2147483660"/>
        </pc:sldMasterMkLst>
        <pc:sldLayoutChg chg="del">
          <pc:chgData name="Garg, Krishna" userId="S::kgarg@wpi.edu::0d2a39db-3611-4be5-9056-1045b9da0ac1" providerId="AD" clId="Web-{F4567B8E-2308-CD1D-6D49-9C0FE8BADCBD}" dt="2022-11-04T17:59:25.978" v="2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Garg, Krishna" userId="S::kgarg@wpi.edu::0d2a39db-3611-4be5-9056-1045b9da0ac1" providerId="AD" clId="Web-{F4567B8E-2308-CD1D-6D49-9C0FE8BADCBD}" dt="2022-11-04T17:59:25.978" v="2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Garg, Krishna" userId="S::kgarg@wpi.edu::0d2a39db-3611-4be5-9056-1045b9da0ac1" providerId="AD" clId="Web-{F4567B8E-2308-CD1D-6D49-9C0FE8BADCBD}" dt="2022-11-04T17:59:25.978" v="2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Garg, Krishna" userId="S::kgarg@wpi.edu::0d2a39db-3611-4be5-9056-1045b9da0ac1" providerId="AD" clId="Web-{F4567B8E-2308-CD1D-6D49-9C0FE8BADCBD}" dt="2022-11-04T17:59:25.978" v="2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Garg, Krishna" userId="S::kgarg@wpi.edu::0d2a39db-3611-4be5-9056-1045b9da0ac1" providerId="AD" clId="Web-{F4567B8E-2308-CD1D-6D49-9C0FE8BADCBD}" dt="2022-11-04T17:59:25.978" v="2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Garg, Krishna" userId="S::kgarg@wpi.edu::0d2a39db-3611-4be5-9056-1045b9da0ac1" providerId="AD" clId="Web-{F4567B8E-2308-CD1D-6D49-9C0FE8BADCBD}" dt="2022-11-04T17:59:25.978" v="2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Garg, Krishna" userId="S::kgarg@wpi.edu::0d2a39db-3611-4be5-9056-1045b9da0ac1" providerId="AD" clId="Web-{F4567B8E-2308-CD1D-6D49-9C0FE8BADCBD}" dt="2022-11-04T17:59:25.978" v="2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Garg, Krishna" userId="S::kgarg@wpi.edu::0d2a39db-3611-4be5-9056-1045b9da0ac1" providerId="AD" clId="Web-{F4567B8E-2308-CD1D-6D49-9C0FE8BADCBD}" dt="2022-11-04T17:59:25.978" v="2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Garg, Krishna" userId="S::kgarg@wpi.edu::0d2a39db-3611-4be5-9056-1045b9da0ac1" providerId="AD" clId="Web-{F4567B8E-2308-CD1D-6D49-9C0FE8BADCBD}" dt="2022-11-04T17:59:25.978" v="2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Garg, Krishna" userId="S::kgarg@wpi.edu::0d2a39db-3611-4be5-9056-1045b9da0ac1" providerId="AD" clId="Web-{F4567B8E-2308-CD1D-6D49-9C0FE8BADCBD}" dt="2022-11-04T17:59:25.978" v="2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Garg, Krishna" userId="S::kgarg@wpi.edu::0d2a39db-3611-4be5-9056-1045b9da0ac1" providerId="AD" clId="Web-{F4567B8E-2308-CD1D-6D49-9C0FE8BADCBD}" dt="2022-11-04T17:59:25.978" v="2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 modSldLayout">
        <pc:chgData name="Garg, Krishna" userId="S::kgarg@wpi.edu::0d2a39db-3611-4be5-9056-1045b9da0ac1" providerId="AD" clId="Web-{F4567B8E-2308-CD1D-6D49-9C0FE8BADCBD}" dt="2022-11-04T17:59:25.978" v="20"/>
        <pc:sldMasterMkLst>
          <pc:docMk/>
          <pc:sldMasterMk cId="4167083864" sldId="2147483672"/>
        </pc:sldMasterMkLst>
        <pc:sldLayoutChg chg="add mod replId">
          <pc:chgData name="Garg, Krishna" userId="S::kgarg@wpi.edu::0d2a39db-3611-4be5-9056-1045b9da0ac1" providerId="AD" clId="Web-{F4567B8E-2308-CD1D-6D49-9C0FE8BADCBD}" dt="2022-11-04T17:59:25.978" v="20"/>
          <pc:sldLayoutMkLst>
            <pc:docMk/>
            <pc:sldMasterMk cId="4167083864" sldId="2147483672"/>
            <pc:sldLayoutMk cId="2918424620" sldId="2147483673"/>
          </pc:sldLayoutMkLst>
        </pc:sldLayoutChg>
        <pc:sldLayoutChg chg="add mod replId">
          <pc:chgData name="Garg, Krishna" userId="S::kgarg@wpi.edu::0d2a39db-3611-4be5-9056-1045b9da0ac1" providerId="AD" clId="Web-{F4567B8E-2308-CD1D-6D49-9C0FE8BADCBD}" dt="2022-11-04T17:59:25.978" v="20"/>
          <pc:sldLayoutMkLst>
            <pc:docMk/>
            <pc:sldMasterMk cId="4167083864" sldId="2147483672"/>
            <pc:sldLayoutMk cId="3427323129" sldId="2147483674"/>
          </pc:sldLayoutMkLst>
        </pc:sldLayoutChg>
        <pc:sldLayoutChg chg="add mod replId">
          <pc:chgData name="Garg, Krishna" userId="S::kgarg@wpi.edu::0d2a39db-3611-4be5-9056-1045b9da0ac1" providerId="AD" clId="Web-{F4567B8E-2308-CD1D-6D49-9C0FE8BADCBD}" dt="2022-11-04T17:59:25.978" v="20"/>
          <pc:sldLayoutMkLst>
            <pc:docMk/>
            <pc:sldMasterMk cId="4167083864" sldId="2147483672"/>
            <pc:sldLayoutMk cId="2801846189" sldId="2147483675"/>
          </pc:sldLayoutMkLst>
        </pc:sldLayoutChg>
        <pc:sldLayoutChg chg="add mod replId">
          <pc:chgData name="Garg, Krishna" userId="S::kgarg@wpi.edu::0d2a39db-3611-4be5-9056-1045b9da0ac1" providerId="AD" clId="Web-{F4567B8E-2308-CD1D-6D49-9C0FE8BADCBD}" dt="2022-11-04T17:59:25.978" v="20"/>
          <pc:sldLayoutMkLst>
            <pc:docMk/>
            <pc:sldMasterMk cId="4167083864" sldId="2147483672"/>
            <pc:sldLayoutMk cId="2093550795" sldId="2147483676"/>
          </pc:sldLayoutMkLst>
        </pc:sldLayoutChg>
        <pc:sldLayoutChg chg="add mod replId">
          <pc:chgData name="Garg, Krishna" userId="S::kgarg@wpi.edu::0d2a39db-3611-4be5-9056-1045b9da0ac1" providerId="AD" clId="Web-{F4567B8E-2308-CD1D-6D49-9C0FE8BADCBD}" dt="2022-11-04T17:59:25.978" v="20"/>
          <pc:sldLayoutMkLst>
            <pc:docMk/>
            <pc:sldMasterMk cId="4167083864" sldId="2147483672"/>
            <pc:sldLayoutMk cId="3284051165" sldId="2147483677"/>
          </pc:sldLayoutMkLst>
        </pc:sldLayoutChg>
        <pc:sldLayoutChg chg="add mod replId">
          <pc:chgData name="Garg, Krishna" userId="S::kgarg@wpi.edu::0d2a39db-3611-4be5-9056-1045b9da0ac1" providerId="AD" clId="Web-{F4567B8E-2308-CD1D-6D49-9C0FE8BADCBD}" dt="2022-11-04T17:59:25.978" v="20"/>
          <pc:sldLayoutMkLst>
            <pc:docMk/>
            <pc:sldMasterMk cId="4167083864" sldId="2147483672"/>
            <pc:sldLayoutMk cId="2491153007" sldId="2147483678"/>
          </pc:sldLayoutMkLst>
        </pc:sldLayoutChg>
        <pc:sldLayoutChg chg="add mod replId">
          <pc:chgData name="Garg, Krishna" userId="S::kgarg@wpi.edu::0d2a39db-3611-4be5-9056-1045b9da0ac1" providerId="AD" clId="Web-{F4567B8E-2308-CD1D-6D49-9C0FE8BADCBD}" dt="2022-11-04T17:59:25.978" v="20"/>
          <pc:sldLayoutMkLst>
            <pc:docMk/>
            <pc:sldMasterMk cId="4167083864" sldId="2147483672"/>
            <pc:sldLayoutMk cId="3361100796" sldId="2147483679"/>
          </pc:sldLayoutMkLst>
        </pc:sldLayoutChg>
        <pc:sldLayoutChg chg="add mod replId">
          <pc:chgData name="Garg, Krishna" userId="S::kgarg@wpi.edu::0d2a39db-3611-4be5-9056-1045b9da0ac1" providerId="AD" clId="Web-{F4567B8E-2308-CD1D-6D49-9C0FE8BADCBD}" dt="2022-11-04T17:59:25.978" v="20"/>
          <pc:sldLayoutMkLst>
            <pc:docMk/>
            <pc:sldMasterMk cId="4167083864" sldId="2147483672"/>
            <pc:sldLayoutMk cId="1183245208" sldId="2147483680"/>
          </pc:sldLayoutMkLst>
        </pc:sldLayoutChg>
        <pc:sldLayoutChg chg="add mod replId">
          <pc:chgData name="Garg, Krishna" userId="S::kgarg@wpi.edu::0d2a39db-3611-4be5-9056-1045b9da0ac1" providerId="AD" clId="Web-{F4567B8E-2308-CD1D-6D49-9C0FE8BADCBD}" dt="2022-11-04T17:59:25.978" v="20"/>
          <pc:sldLayoutMkLst>
            <pc:docMk/>
            <pc:sldMasterMk cId="4167083864" sldId="2147483672"/>
            <pc:sldLayoutMk cId="2852986269" sldId="2147483681"/>
          </pc:sldLayoutMkLst>
        </pc:sldLayoutChg>
        <pc:sldLayoutChg chg="add mod replId">
          <pc:chgData name="Garg, Krishna" userId="S::kgarg@wpi.edu::0d2a39db-3611-4be5-9056-1045b9da0ac1" providerId="AD" clId="Web-{F4567B8E-2308-CD1D-6D49-9C0FE8BADCBD}" dt="2022-11-04T17:59:25.978" v="20"/>
          <pc:sldLayoutMkLst>
            <pc:docMk/>
            <pc:sldMasterMk cId="4167083864" sldId="2147483672"/>
            <pc:sldLayoutMk cId="3614759997" sldId="2147483682"/>
          </pc:sldLayoutMkLst>
        </pc:sldLayoutChg>
        <pc:sldLayoutChg chg="add mod replId">
          <pc:chgData name="Garg, Krishna" userId="S::kgarg@wpi.edu::0d2a39db-3611-4be5-9056-1045b9da0ac1" providerId="AD" clId="Web-{F4567B8E-2308-CD1D-6D49-9C0FE8BADCBD}" dt="2022-11-04T17:59:25.978" v="20"/>
          <pc:sldLayoutMkLst>
            <pc:docMk/>
            <pc:sldMasterMk cId="4167083864" sldId="2147483672"/>
            <pc:sldLayoutMk cId="776842586" sldId="2147483683"/>
          </pc:sldLayoutMkLst>
        </pc:sldLayoutChg>
      </pc:sldMasterChg>
    </pc:docChg>
  </pc:docChgLst>
  <pc:docChgLst>
    <pc:chgData name="Lamprey, Andrew" userId="S::ajlamprey@wpi.edu::99b1bdfb-c84a-468f-a111-3c1bd490f1e5" providerId="AD" clId="Web-{99D27BE5-BB1A-AC17-ED23-01EEACE54D97}"/>
    <pc:docChg chg="addSld modSld">
      <pc:chgData name="Lamprey, Andrew" userId="S::ajlamprey@wpi.edu::99b1bdfb-c84a-468f-a111-3c1bd490f1e5" providerId="AD" clId="Web-{99D27BE5-BB1A-AC17-ED23-01EEACE54D97}" dt="2022-11-08T07:11:22.508" v="174" actId="20577"/>
      <pc:docMkLst>
        <pc:docMk/>
      </pc:docMkLst>
      <pc:sldChg chg="modSp">
        <pc:chgData name="Lamprey, Andrew" userId="S::ajlamprey@wpi.edu::99b1bdfb-c84a-468f-a111-3c1bd490f1e5" providerId="AD" clId="Web-{99D27BE5-BB1A-AC17-ED23-01EEACE54D97}" dt="2022-11-08T07:08:31.567" v="94" actId="20577"/>
        <pc:sldMkLst>
          <pc:docMk/>
          <pc:sldMk cId="1613332995" sldId="259"/>
        </pc:sldMkLst>
        <pc:spChg chg="mod">
          <ac:chgData name="Lamprey, Andrew" userId="S::ajlamprey@wpi.edu::99b1bdfb-c84a-468f-a111-3c1bd490f1e5" providerId="AD" clId="Web-{99D27BE5-BB1A-AC17-ED23-01EEACE54D97}" dt="2022-11-08T07:08:31.567" v="94" actId="20577"/>
          <ac:spMkLst>
            <pc:docMk/>
            <pc:sldMk cId="1613332995" sldId="259"/>
            <ac:spMk id="7" creationId="{90B4F378-F7E8-18B1-5A38-A6ECFEC830AF}"/>
          </ac:spMkLst>
        </pc:spChg>
      </pc:sldChg>
      <pc:sldChg chg="modSp">
        <pc:chgData name="Lamprey, Andrew" userId="S::ajlamprey@wpi.edu::99b1bdfb-c84a-468f-a111-3c1bd490f1e5" providerId="AD" clId="Web-{99D27BE5-BB1A-AC17-ED23-01EEACE54D97}" dt="2022-11-08T07:10:44.898" v="152" actId="20577"/>
        <pc:sldMkLst>
          <pc:docMk/>
          <pc:sldMk cId="3965682507" sldId="262"/>
        </pc:sldMkLst>
        <pc:spChg chg="mod">
          <ac:chgData name="Lamprey, Andrew" userId="S::ajlamprey@wpi.edu::99b1bdfb-c84a-468f-a111-3c1bd490f1e5" providerId="AD" clId="Web-{99D27BE5-BB1A-AC17-ED23-01EEACE54D97}" dt="2022-11-08T07:10:44.898" v="152" actId="20577"/>
          <ac:spMkLst>
            <pc:docMk/>
            <pc:sldMk cId="3965682507" sldId="262"/>
            <ac:spMk id="3" creationId="{399E895E-A999-F639-7576-F77D1253294A}"/>
          </ac:spMkLst>
        </pc:spChg>
      </pc:sldChg>
      <pc:sldChg chg="modSp">
        <pc:chgData name="Lamprey, Andrew" userId="S::ajlamprey@wpi.edu::99b1bdfb-c84a-468f-a111-3c1bd490f1e5" providerId="AD" clId="Web-{99D27BE5-BB1A-AC17-ED23-01EEACE54D97}" dt="2022-11-08T07:11:22.508" v="174" actId="20577"/>
        <pc:sldMkLst>
          <pc:docMk/>
          <pc:sldMk cId="2722242872" sldId="263"/>
        </pc:sldMkLst>
        <pc:spChg chg="mod">
          <ac:chgData name="Lamprey, Andrew" userId="S::ajlamprey@wpi.edu::99b1bdfb-c84a-468f-a111-3c1bd490f1e5" providerId="AD" clId="Web-{99D27BE5-BB1A-AC17-ED23-01EEACE54D97}" dt="2022-11-08T07:11:22.508" v="174" actId="20577"/>
          <ac:spMkLst>
            <pc:docMk/>
            <pc:sldMk cId="2722242872" sldId="263"/>
            <ac:spMk id="3" creationId="{CAD5E2D1-A650-572B-6E23-BD6B43B538EF}"/>
          </ac:spMkLst>
        </pc:spChg>
      </pc:sldChg>
      <pc:sldChg chg="modSp">
        <pc:chgData name="Lamprey, Andrew" userId="S::ajlamprey@wpi.edu::99b1bdfb-c84a-468f-a111-3c1bd490f1e5" providerId="AD" clId="Web-{99D27BE5-BB1A-AC17-ED23-01EEACE54D97}" dt="2022-11-08T06:49:13.010" v="44" actId="20577"/>
        <pc:sldMkLst>
          <pc:docMk/>
          <pc:sldMk cId="253543524" sldId="264"/>
        </pc:sldMkLst>
        <pc:spChg chg="mod">
          <ac:chgData name="Lamprey, Andrew" userId="S::ajlamprey@wpi.edu::99b1bdfb-c84a-468f-a111-3c1bd490f1e5" providerId="AD" clId="Web-{99D27BE5-BB1A-AC17-ED23-01EEACE54D97}" dt="2022-11-08T06:49:13.010" v="44" actId="20577"/>
          <ac:spMkLst>
            <pc:docMk/>
            <pc:sldMk cId="253543524" sldId="264"/>
            <ac:spMk id="3" creationId="{6132CC15-81AF-F059-F96C-232449B80C87}"/>
          </ac:spMkLst>
        </pc:spChg>
      </pc:sldChg>
      <pc:sldChg chg="addSp delSp modSp new">
        <pc:chgData name="Lamprey, Andrew" userId="S::ajlamprey@wpi.edu::99b1bdfb-c84a-468f-a111-3c1bd490f1e5" providerId="AD" clId="Web-{99D27BE5-BB1A-AC17-ED23-01EEACE54D97}" dt="2022-11-08T07:05:19.859" v="69" actId="20577"/>
        <pc:sldMkLst>
          <pc:docMk/>
          <pc:sldMk cId="4027019373" sldId="265"/>
        </pc:sldMkLst>
        <pc:spChg chg="mod">
          <ac:chgData name="Lamprey, Andrew" userId="S::ajlamprey@wpi.edu::99b1bdfb-c84a-468f-a111-3c1bd490f1e5" providerId="AD" clId="Web-{99D27BE5-BB1A-AC17-ED23-01EEACE54D97}" dt="2022-11-08T07:04:32.764" v="49" actId="20577"/>
          <ac:spMkLst>
            <pc:docMk/>
            <pc:sldMk cId="4027019373" sldId="265"/>
            <ac:spMk id="2" creationId="{BD2D5F7A-39BA-272E-2BC8-B6F64C998DEA}"/>
          </ac:spMkLst>
        </pc:spChg>
        <pc:spChg chg="del">
          <ac:chgData name="Lamprey, Andrew" userId="S::ajlamprey@wpi.edu::99b1bdfb-c84a-468f-a111-3c1bd490f1e5" providerId="AD" clId="Web-{99D27BE5-BB1A-AC17-ED23-01EEACE54D97}" dt="2022-11-08T07:04:42.312" v="53"/>
          <ac:spMkLst>
            <pc:docMk/>
            <pc:sldMk cId="4027019373" sldId="265"/>
            <ac:spMk id="3" creationId="{20DEC906-4998-250A-D659-7D41D7385355}"/>
          </ac:spMkLst>
        </pc:spChg>
        <pc:spChg chg="add mod">
          <ac:chgData name="Lamprey, Andrew" userId="S::ajlamprey@wpi.edu::99b1bdfb-c84a-468f-a111-3c1bd490f1e5" providerId="AD" clId="Web-{99D27BE5-BB1A-AC17-ED23-01EEACE54D97}" dt="2022-11-08T07:05:19.859" v="69" actId="20577"/>
          <ac:spMkLst>
            <pc:docMk/>
            <pc:sldMk cId="4027019373" sldId="265"/>
            <ac:spMk id="6" creationId="{6F3100A1-8C17-02C9-A9C9-3FD886E24B76}"/>
          </ac:spMkLst>
        </pc:spChg>
        <pc:picChg chg="add del mod">
          <ac:chgData name="Lamprey, Andrew" userId="S::ajlamprey@wpi.edu::99b1bdfb-c84a-468f-a111-3c1bd490f1e5" providerId="AD" clId="Web-{99D27BE5-BB1A-AC17-ED23-01EEACE54D97}" dt="2022-11-08T07:04:49.843" v="56" actId="1076"/>
          <ac:picMkLst>
            <pc:docMk/>
            <pc:sldMk cId="4027019373" sldId="265"/>
            <ac:picMk id="5" creationId="{1A099DFA-64E6-B1B1-311A-25C61364CC03}"/>
          </ac:picMkLst>
        </pc:picChg>
      </pc:sldChg>
    </pc:docChg>
  </pc:docChgLst>
  <pc:docChgLst>
    <pc:chgData name="Skoczylas, Piotr" userId="S::pkskoczylas@wpi.edu::50f6f8ce-335b-47a4-9456-fbfe40bae82e" providerId="AD" clId="Web-{6D577BF5-E5CB-F664-91E2-885BE0D0F2CA}"/>
    <pc:docChg chg="modSld">
      <pc:chgData name="Skoczylas, Piotr" userId="S::pkskoczylas@wpi.edu::50f6f8ce-335b-47a4-9456-fbfe40bae82e" providerId="AD" clId="Web-{6D577BF5-E5CB-F664-91E2-885BE0D0F2CA}" dt="2022-11-04T17:59:24.791" v="41" actId="20577"/>
      <pc:docMkLst>
        <pc:docMk/>
      </pc:docMkLst>
      <pc:sldChg chg="modSp">
        <pc:chgData name="Skoczylas, Piotr" userId="S::pkskoczylas@wpi.edu::50f6f8ce-335b-47a4-9456-fbfe40bae82e" providerId="AD" clId="Web-{6D577BF5-E5CB-F664-91E2-885BE0D0F2CA}" dt="2022-11-04T17:59:24.791" v="41" actId="20577"/>
        <pc:sldMkLst>
          <pc:docMk/>
          <pc:sldMk cId="109857222" sldId="256"/>
        </pc:sldMkLst>
        <pc:spChg chg="mod">
          <ac:chgData name="Skoczylas, Piotr" userId="S::pkskoczylas@wpi.edu::50f6f8ce-335b-47a4-9456-fbfe40bae82e" providerId="AD" clId="Web-{6D577BF5-E5CB-F664-91E2-885BE0D0F2CA}" dt="2022-11-04T17:57:34.085" v="14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Skoczylas, Piotr" userId="S::pkskoczylas@wpi.edu::50f6f8ce-335b-47a4-9456-fbfe40bae82e" providerId="AD" clId="Web-{6D577BF5-E5CB-F664-91E2-885BE0D0F2CA}" dt="2022-11-04T17:59:24.791" v="41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Skoczylas, Piotr" userId="S::pkskoczylas@wpi.edu::50f6f8ce-335b-47a4-9456-fbfe40bae82e" providerId="AD" clId="Web-{6D577BF5-E5CB-F664-91E2-885BE0D0F2CA}" dt="2022-11-04T17:57:14.709" v="12" actId="20577"/>
        <pc:sldMkLst>
          <pc:docMk/>
          <pc:sldMk cId="1510908446" sldId="257"/>
        </pc:sldMkLst>
        <pc:spChg chg="mod">
          <ac:chgData name="Skoczylas, Piotr" userId="S::pkskoczylas@wpi.edu::50f6f8ce-335b-47a4-9456-fbfe40bae82e" providerId="AD" clId="Web-{6D577BF5-E5CB-F664-91E2-885BE0D0F2CA}" dt="2022-11-04T17:57:14.709" v="12" actId="20577"/>
          <ac:spMkLst>
            <pc:docMk/>
            <pc:sldMk cId="1510908446" sldId="257"/>
            <ac:spMk id="2" creationId="{78D3E450-964C-5816-BD44-5B0E08437C5E}"/>
          </ac:spMkLst>
        </pc:spChg>
      </pc:sldChg>
    </pc:docChg>
  </pc:docChgLst>
  <pc:docChgLst>
    <pc:chgData name="deepranav12@gmail.com" userId="S::urn:spo:guest#deepranav12@gmail.com::" providerId="AD" clId="Web-{CCE62C89-9137-A8FE-A2AE-965CB45201EF}"/>
    <pc:docChg chg="modSld">
      <pc:chgData name="deepranav12@gmail.com" userId="S::urn:spo:guest#deepranav12@gmail.com::" providerId="AD" clId="Web-{CCE62C89-9137-A8FE-A2AE-965CB45201EF}" dt="2022-11-04T18:43:57.800" v="10"/>
      <pc:docMkLst>
        <pc:docMk/>
      </pc:docMkLst>
      <pc:sldChg chg="addSp delSp modSp">
        <pc:chgData name="deepranav12@gmail.com" userId="S::urn:spo:guest#deepranav12@gmail.com::" providerId="AD" clId="Web-{CCE62C89-9137-A8FE-A2AE-965CB45201EF}" dt="2022-11-04T18:43:57.800" v="10"/>
        <pc:sldMkLst>
          <pc:docMk/>
          <pc:sldMk cId="109857222" sldId="256"/>
        </pc:sldMkLst>
        <pc:spChg chg="mod">
          <ac:chgData name="deepranav12@gmail.com" userId="S::urn:spo:guest#deepranav12@gmail.com::" providerId="AD" clId="Web-{CCE62C89-9137-A8FE-A2AE-965CB45201EF}" dt="2022-11-04T18:43:57.800" v="10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deepranav12@gmail.com" userId="S::urn:spo:guest#deepranav12@gmail.com::" providerId="AD" clId="Web-{CCE62C89-9137-A8FE-A2AE-965CB45201EF}" dt="2022-11-04T18:43:57.800" v="10"/>
          <ac:spMkLst>
            <pc:docMk/>
            <pc:sldMk cId="109857222" sldId="256"/>
            <ac:spMk id="3" creationId="{00000000-0000-0000-0000-000000000000}"/>
          </ac:spMkLst>
        </pc:spChg>
        <pc:spChg chg="del">
          <ac:chgData name="deepranav12@gmail.com" userId="S::urn:spo:guest#deepranav12@gmail.com::" providerId="AD" clId="Web-{CCE62C89-9137-A8FE-A2AE-965CB45201EF}" dt="2022-11-04T18:43:57.800" v="10"/>
          <ac:spMkLst>
            <pc:docMk/>
            <pc:sldMk cId="109857222" sldId="256"/>
            <ac:spMk id="22" creationId="{4DA9E8CC-6C73-43E6-AF09-B4B1083BCDC7}"/>
          </ac:spMkLst>
        </pc:spChg>
        <pc:spChg chg="del">
          <ac:chgData name="deepranav12@gmail.com" userId="S::urn:spo:guest#deepranav12@gmail.com::" providerId="AD" clId="Web-{CCE62C89-9137-A8FE-A2AE-965CB45201EF}" dt="2022-11-04T18:43:57.800" v="10"/>
          <ac:spMkLst>
            <pc:docMk/>
            <pc:sldMk cId="109857222" sldId="256"/>
            <ac:spMk id="28" creationId="{113E1A2F-E5D7-4888-BA8C-1CDDC7CE2328}"/>
          </ac:spMkLst>
        </pc:spChg>
        <pc:spChg chg="del">
          <ac:chgData name="deepranav12@gmail.com" userId="S::urn:spo:guest#deepranav12@gmail.com::" providerId="AD" clId="Web-{CCE62C89-9137-A8FE-A2AE-965CB45201EF}" dt="2022-11-04T18:43:57.800" v="10"/>
          <ac:spMkLst>
            <pc:docMk/>
            <pc:sldMk cId="109857222" sldId="256"/>
            <ac:spMk id="30" creationId="{F625649A-4F9D-4D90-8F0A-433D7A1F685F}"/>
          </ac:spMkLst>
        </pc:spChg>
        <pc:spChg chg="del">
          <ac:chgData name="deepranav12@gmail.com" userId="S::urn:spo:guest#deepranav12@gmail.com::" providerId="AD" clId="Web-{CCE62C89-9137-A8FE-A2AE-965CB45201EF}" dt="2022-11-04T18:43:57.800" v="10"/>
          <ac:spMkLst>
            <pc:docMk/>
            <pc:sldMk cId="109857222" sldId="256"/>
            <ac:spMk id="32" creationId="{B6F31202-25B1-43E6-94C1-CDCAFFE33CE9}"/>
          </ac:spMkLst>
        </pc:spChg>
        <pc:spChg chg="del">
          <ac:chgData name="deepranav12@gmail.com" userId="S::urn:spo:guest#deepranav12@gmail.com::" providerId="AD" clId="Web-{CCE62C89-9137-A8FE-A2AE-965CB45201EF}" dt="2022-11-04T18:43:57.800" v="10"/>
          <ac:spMkLst>
            <pc:docMk/>
            <pc:sldMk cId="109857222" sldId="256"/>
            <ac:spMk id="34" creationId="{588507C5-B772-411D-B50E-0C075AD253C4}"/>
          </ac:spMkLst>
        </pc:spChg>
        <pc:spChg chg="add">
          <ac:chgData name="deepranav12@gmail.com" userId="S::urn:spo:guest#deepranav12@gmail.com::" providerId="AD" clId="Web-{CCE62C89-9137-A8FE-A2AE-965CB45201EF}" dt="2022-11-04T18:43:57.800" v="10"/>
          <ac:spMkLst>
            <pc:docMk/>
            <pc:sldMk cId="109857222" sldId="256"/>
            <ac:spMk id="39" creationId="{FFB377BB-601C-4288-A224-D150848C4850}"/>
          </ac:spMkLst>
        </pc:spChg>
        <pc:spChg chg="add">
          <ac:chgData name="deepranav12@gmail.com" userId="S::urn:spo:guest#deepranav12@gmail.com::" providerId="AD" clId="Web-{CCE62C89-9137-A8FE-A2AE-965CB45201EF}" dt="2022-11-04T18:43:57.800" v="10"/>
          <ac:spMkLst>
            <pc:docMk/>
            <pc:sldMk cId="109857222" sldId="256"/>
            <ac:spMk id="45" creationId="{FB70EA8D-D093-4307-9DA5-E4EE61D8213C}"/>
          </ac:spMkLst>
        </pc:spChg>
        <pc:spChg chg="add">
          <ac:chgData name="deepranav12@gmail.com" userId="S::urn:spo:guest#deepranav12@gmail.com::" providerId="AD" clId="Web-{CCE62C89-9137-A8FE-A2AE-965CB45201EF}" dt="2022-11-04T18:43:57.800" v="10"/>
          <ac:spMkLst>
            <pc:docMk/>
            <pc:sldMk cId="109857222" sldId="256"/>
            <ac:spMk id="47" creationId="{B3687593-1834-43AF-A992-696B19B04201}"/>
          </ac:spMkLst>
        </pc:spChg>
        <pc:spChg chg="add">
          <ac:chgData name="deepranav12@gmail.com" userId="S::urn:spo:guest#deepranav12@gmail.com::" providerId="AD" clId="Web-{CCE62C89-9137-A8FE-A2AE-965CB45201EF}" dt="2022-11-04T18:43:57.800" v="10"/>
          <ac:spMkLst>
            <pc:docMk/>
            <pc:sldMk cId="109857222" sldId="256"/>
            <ac:spMk id="49" creationId="{6E1FE4DF-DA81-4174-A7A3-1DBD74FB3F32}"/>
          </ac:spMkLst>
        </pc:spChg>
        <pc:spChg chg="add">
          <ac:chgData name="deepranav12@gmail.com" userId="S::urn:spo:guest#deepranav12@gmail.com::" providerId="AD" clId="Web-{CCE62C89-9137-A8FE-A2AE-965CB45201EF}" dt="2022-11-04T18:43:57.800" v="10"/>
          <ac:spMkLst>
            <pc:docMk/>
            <pc:sldMk cId="109857222" sldId="256"/>
            <ac:spMk id="51" creationId="{7E838281-5FBA-41E7-AD3B-CB3F49FEB051}"/>
          </ac:spMkLst>
        </pc:spChg>
        <pc:picChg chg="add mod">
          <ac:chgData name="deepranav12@gmail.com" userId="S::urn:spo:guest#deepranav12@gmail.com::" providerId="AD" clId="Web-{CCE62C89-9137-A8FE-A2AE-965CB45201EF}" dt="2022-11-04T18:43:57.800" v="10"/>
          <ac:picMkLst>
            <pc:docMk/>
            <pc:sldMk cId="109857222" sldId="256"/>
            <ac:picMk id="4" creationId="{4362F92A-EB31-A243-2992-C26008B81F03}"/>
          </ac:picMkLst>
        </pc:picChg>
        <pc:picChg chg="del">
          <ac:chgData name="deepranav12@gmail.com" userId="S::urn:spo:guest#deepranav12@gmail.com::" providerId="AD" clId="Web-{CCE62C89-9137-A8FE-A2AE-965CB45201EF}" dt="2022-11-04T18:43:57.800" v="10"/>
          <ac:picMkLst>
            <pc:docMk/>
            <pc:sldMk cId="109857222" sldId="256"/>
            <ac:picMk id="24" creationId="{C6DFF5FD-BEF9-4B06-B7C2-58C5CFC92B34}"/>
          </ac:picMkLst>
        </pc:picChg>
        <pc:picChg chg="del">
          <ac:chgData name="deepranav12@gmail.com" userId="S::urn:spo:guest#deepranav12@gmail.com::" providerId="AD" clId="Web-{CCE62C89-9137-A8FE-A2AE-965CB45201EF}" dt="2022-11-04T18:43:57.800" v="10"/>
          <ac:picMkLst>
            <pc:docMk/>
            <pc:sldMk cId="109857222" sldId="256"/>
            <ac:picMk id="26" creationId="{C9A18D1D-88E7-41EF-892F-C99BDEEE5E78}"/>
          </ac:picMkLst>
        </pc:picChg>
        <pc:picChg chg="add">
          <ac:chgData name="deepranav12@gmail.com" userId="S::urn:spo:guest#deepranav12@gmail.com::" providerId="AD" clId="Web-{CCE62C89-9137-A8FE-A2AE-965CB45201EF}" dt="2022-11-04T18:43:57.800" v="10"/>
          <ac:picMkLst>
            <pc:docMk/>
            <pc:sldMk cId="109857222" sldId="256"/>
            <ac:picMk id="41" creationId="{868ABA13-B3B3-4E09-854F-270094AA885E}"/>
          </ac:picMkLst>
        </pc:picChg>
        <pc:picChg chg="add">
          <ac:chgData name="deepranav12@gmail.com" userId="S::urn:spo:guest#deepranav12@gmail.com::" providerId="AD" clId="Web-{CCE62C89-9137-A8FE-A2AE-965CB45201EF}" dt="2022-11-04T18:43:57.800" v="10"/>
          <ac:picMkLst>
            <pc:docMk/>
            <pc:sldMk cId="109857222" sldId="256"/>
            <ac:picMk id="43" creationId="{03CA7029-49D1-4811-9706-47326D65B799}"/>
          </ac:picMkLst>
        </pc:picChg>
      </pc:sldChg>
    </pc:docChg>
  </pc:docChgLst>
  <pc:docChgLst>
    <pc:chgData name="Burns, Anthony" userId="S::ajburns@wpi.edu::8bec3f7e-2ad9-431a-8ff8-d2f447142cb6" providerId="AD" clId="Web-{D9870B9D-D2EC-9DFA-C332-51CFC74F35AF}"/>
    <pc:docChg chg="modSld">
      <pc:chgData name="Burns, Anthony" userId="S::ajburns@wpi.edu::8bec3f7e-2ad9-431a-8ff8-d2f447142cb6" providerId="AD" clId="Web-{D9870B9D-D2EC-9DFA-C332-51CFC74F35AF}" dt="2022-11-08T17:45:43.965" v="59" actId="1076"/>
      <pc:docMkLst>
        <pc:docMk/>
      </pc:docMkLst>
      <pc:sldChg chg="addSp modSp">
        <pc:chgData name="Burns, Anthony" userId="S::ajburns@wpi.edu::8bec3f7e-2ad9-431a-8ff8-d2f447142cb6" providerId="AD" clId="Web-{D9870B9D-D2EC-9DFA-C332-51CFC74F35AF}" dt="2022-11-08T17:43:05.491" v="37" actId="1076"/>
        <pc:sldMkLst>
          <pc:docMk/>
          <pc:sldMk cId="1613332995" sldId="259"/>
        </pc:sldMkLst>
        <pc:spChg chg="mod">
          <ac:chgData name="Burns, Anthony" userId="S::ajburns@wpi.edu::8bec3f7e-2ad9-431a-8ff8-d2f447142cb6" providerId="AD" clId="Web-{D9870B9D-D2EC-9DFA-C332-51CFC74F35AF}" dt="2022-11-08T17:41:54.068" v="19" actId="20577"/>
          <ac:spMkLst>
            <pc:docMk/>
            <pc:sldMk cId="1613332995" sldId="259"/>
            <ac:spMk id="2" creationId="{FA64807B-76E1-1CF1-B704-D0DCDCA1D0B3}"/>
          </ac:spMkLst>
        </pc:spChg>
        <pc:spChg chg="mod">
          <ac:chgData name="Burns, Anthony" userId="S::ajburns@wpi.edu::8bec3f7e-2ad9-431a-8ff8-d2f447142cb6" providerId="AD" clId="Web-{D9870B9D-D2EC-9DFA-C332-51CFC74F35AF}" dt="2022-11-08T17:42:56.335" v="34" actId="1076"/>
          <ac:spMkLst>
            <pc:docMk/>
            <pc:sldMk cId="1613332995" sldId="259"/>
            <ac:spMk id="7" creationId="{90B4F378-F7E8-18B1-5A38-A6ECFEC830AF}"/>
          </ac:spMkLst>
        </pc:spChg>
        <pc:picChg chg="add mod">
          <ac:chgData name="Burns, Anthony" userId="S::ajburns@wpi.edu::8bec3f7e-2ad9-431a-8ff8-d2f447142cb6" providerId="AD" clId="Web-{D9870B9D-D2EC-9DFA-C332-51CFC74F35AF}" dt="2022-11-08T17:42:58.913" v="35" actId="1076"/>
          <ac:picMkLst>
            <pc:docMk/>
            <pc:sldMk cId="1613332995" sldId="259"/>
            <ac:picMk id="3" creationId="{AC363B10-AFB9-4E4C-E11A-C85E6D3652EC}"/>
          </ac:picMkLst>
        </pc:picChg>
        <pc:picChg chg="add mod">
          <ac:chgData name="Burns, Anthony" userId="S::ajburns@wpi.edu::8bec3f7e-2ad9-431a-8ff8-d2f447142cb6" providerId="AD" clId="Web-{D9870B9D-D2EC-9DFA-C332-51CFC74F35AF}" dt="2022-11-08T17:43:01.226" v="36" actId="1076"/>
          <ac:picMkLst>
            <pc:docMk/>
            <pc:sldMk cId="1613332995" sldId="259"/>
            <ac:picMk id="4" creationId="{DF7D8A43-0D6D-BBF6-0D47-14A871826808}"/>
          </ac:picMkLst>
        </pc:picChg>
        <pc:picChg chg="add mod">
          <ac:chgData name="Burns, Anthony" userId="S::ajburns@wpi.edu::8bec3f7e-2ad9-431a-8ff8-d2f447142cb6" providerId="AD" clId="Web-{D9870B9D-D2EC-9DFA-C332-51CFC74F35AF}" dt="2022-11-08T17:43:05.491" v="37" actId="1076"/>
          <ac:picMkLst>
            <pc:docMk/>
            <pc:sldMk cId="1613332995" sldId="259"/>
            <ac:picMk id="6" creationId="{1AB9C694-431A-3783-AAE3-C6C302764F99}"/>
          </ac:picMkLst>
        </pc:picChg>
      </pc:sldChg>
      <pc:sldChg chg="addSp modSp">
        <pc:chgData name="Burns, Anthony" userId="S::ajburns@wpi.edu::8bec3f7e-2ad9-431a-8ff8-d2f447142cb6" providerId="AD" clId="Web-{D9870B9D-D2EC-9DFA-C332-51CFC74F35AF}" dt="2022-11-08T17:40:16.362" v="6" actId="1076"/>
        <pc:sldMkLst>
          <pc:docMk/>
          <pc:sldMk cId="1952568321" sldId="260"/>
        </pc:sldMkLst>
        <pc:spChg chg="mod">
          <ac:chgData name="Burns, Anthony" userId="S::ajburns@wpi.edu::8bec3f7e-2ad9-431a-8ff8-d2f447142cb6" providerId="AD" clId="Web-{D9870B9D-D2EC-9DFA-C332-51CFC74F35AF}" dt="2022-11-08T17:40:04.627" v="4" actId="1076"/>
          <ac:spMkLst>
            <pc:docMk/>
            <pc:sldMk cId="1952568321" sldId="260"/>
            <ac:spMk id="3" creationId="{E3DF2619-42DD-332A-FB8B-F37435C5B31D}"/>
          </ac:spMkLst>
        </pc:spChg>
        <pc:picChg chg="add mod">
          <ac:chgData name="Burns, Anthony" userId="S::ajburns@wpi.edu::8bec3f7e-2ad9-431a-8ff8-d2f447142cb6" providerId="AD" clId="Web-{D9870B9D-D2EC-9DFA-C332-51CFC74F35AF}" dt="2022-11-08T17:40:16.362" v="6" actId="1076"/>
          <ac:picMkLst>
            <pc:docMk/>
            <pc:sldMk cId="1952568321" sldId="260"/>
            <ac:picMk id="4" creationId="{3E47D88F-D8D9-EB20-0029-B9DF98140974}"/>
          </ac:picMkLst>
        </pc:picChg>
      </pc:sldChg>
      <pc:sldChg chg="addSp modSp">
        <pc:chgData name="Burns, Anthony" userId="S::ajburns@wpi.edu::8bec3f7e-2ad9-431a-8ff8-d2f447142cb6" providerId="AD" clId="Web-{D9870B9D-D2EC-9DFA-C332-51CFC74F35AF}" dt="2022-11-08T17:45:43.965" v="59" actId="1076"/>
        <pc:sldMkLst>
          <pc:docMk/>
          <pc:sldMk cId="3965682507" sldId="262"/>
        </pc:sldMkLst>
        <pc:spChg chg="mod">
          <ac:chgData name="Burns, Anthony" userId="S::ajburns@wpi.edu::8bec3f7e-2ad9-431a-8ff8-d2f447142cb6" providerId="AD" clId="Web-{D9870B9D-D2EC-9DFA-C332-51CFC74F35AF}" dt="2022-11-08T17:45:43.965" v="59" actId="1076"/>
          <ac:spMkLst>
            <pc:docMk/>
            <pc:sldMk cId="3965682507" sldId="262"/>
            <ac:spMk id="2" creationId="{147B0276-3799-5CD6-F338-7482F95D497F}"/>
          </ac:spMkLst>
        </pc:spChg>
        <pc:spChg chg="mod">
          <ac:chgData name="Burns, Anthony" userId="S::ajburns@wpi.edu::8bec3f7e-2ad9-431a-8ff8-d2f447142cb6" providerId="AD" clId="Web-{D9870B9D-D2EC-9DFA-C332-51CFC74F35AF}" dt="2022-11-08T17:45:35.058" v="58" actId="14100"/>
          <ac:spMkLst>
            <pc:docMk/>
            <pc:sldMk cId="3965682507" sldId="262"/>
            <ac:spMk id="3" creationId="{399E895E-A999-F639-7576-F77D1253294A}"/>
          </ac:spMkLst>
        </pc:spChg>
        <pc:spChg chg="add mod">
          <ac:chgData name="Burns, Anthony" userId="S::ajburns@wpi.edu::8bec3f7e-2ad9-431a-8ff8-d2f447142cb6" providerId="AD" clId="Web-{D9870B9D-D2EC-9DFA-C332-51CFC74F35AF}" dt="2022-11-08T17:43:59.743" v="42" actId="1076"/>
          <ac:spMkLst>
            <pc:docMk/>
            <pc:sldMk cId="3965682507" sldId="262"/>
            <ac:spMk id="5" creationId="{DFAC5FEF-A77E-7430-0E7A-38E4D857AE03}"/>
          </ac:spMkLst>
        </pc:spChg>
        <pc:picChg chg="add mod">
          <ac:chgData name="Burns, Anthony" userId="S::ajburns@wpi.edu::8bec3f7e-2ad9-431a-8ff8-d2f447142cb6" providerId="AD" clId="Web-{D9870B9D-D2EC-9DFA-C332-51CFC74F35AF}" dt="2022-11-08T17:44:18.447" v="47" actId="14100"/>
          <ac:picMkLst>
            <pc:docMk/>
            <pc:sldMk cId="3965682507" sldId="262"/>
            <ac:picMk id="4" creationId="{3F625B00-61FC-0F62-C239-CC4DAD4FBE67}"/>
          </ac:picMkLst>
        </pc:picChg>
        <pc:picChg chg="add mod">
          <ac:chgData name="Burns, Anthony" userId="S::ajburns@wpi.edu::8bec3f7e-2ad9-431a-8ff8-d2f447142cb6" providerId="AD" clId="Web-{D9870B9D-D2EC-9DFA-C332-51CFC74F35AF}" dt="2022-11-08T17:45:01.542" v="52" actId="1076"/>
          <ac:picMkLst>
            <pc:docMk/>
            <pc:sldMk cId="3965682507" sldId="262"/>
            <ac:picMk id="7" creationId="{7B82986F-7A59-54A1-BCB0-56FE4B645183}"/>
          </ac:picMkLst>
        </pc:picChg>
      </pc:sldChg>
    </pc:docChg>
  </pc:docChgLst>
  <pc:docChgLst>
    <pc:chgData name="Burns, Anthony" userId="S::ajburns@wpi.edu::8bec3f7e-2ad9-431a-8ff8-d2f447142cb6" providerId="AD" clId="Web-{2B65C65D-2248-F8DA-1E74-96B191ED58B2}"/>
    <pc:docChg chg="addSld modSld sldOrd">
      <pc:chgData name="Burns, Anthony" userId="S::ajburns@wpi.edu::8bec3f7e-2ad9-431a-8ff8-d2f447142cb6" providerId="AD" clId="Web-{2B65C65D-2248-F8DA-1E74-96B191ED58B2}" dt="2022-11-04T18:00:23.980" v="11"/>
      <pc:docMkLst>
        <pc:docMk/>
      </pc:docMkLst>
      <pc:sldChg chg="modSp ord">
        <pc:chgData name="Burns, Anthony" userId="S::ajburns@wpi.edu::8bec3f7e-2ad9-431a-8ff8-d2f447142cb6" providerId="AD" clId="Web-{2B65C65D-2248-F8DA-1E74-96B191ED58B2}" dt="2022-11-04T17:59:48.041" v="8"/>
        <pc:sldMkLst>
          <pc:docMk/>
          <pc:sldMk cId="109857222" sldId="256"/>
        </pc:sldMkLst>
        <pc:spChg chg="mod">
          <ac:chgData name="Burns, Anthony" userId="S::ajburns@wpi.edu::8bec3f7e-2ad9-431a-8ff8-d2f447142cb6" providerId="AD" clId="Web-{2B65C65D-2248-F8DA-1E74-96B191ED58B2}" dt="2022-11-04T17:57:24.069" v="5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addSp delSp new">
        <pc:chgData name="Burns, Anthony" userId="S::ajburns@wpi.edu::8bec3f7e-2ad9-431a-8ff8-d2f447142cb6" providerId="AD" clId="Web-{2B65C65D-2248-F8DA-1E74-96B191ED58B2}" dt="2022-11-04T18:00:23.980" v="11"/>
        <pc:sldMkLst>
          <pc:docMk/>
          <pc:sldMk cId="1510908446" sldId="257"/>
        </pc:sldMkLst>
        <pc:spChg chg="del">
          <ac:chgData name="Burns, Anthony" userId="S::ajburns@wpi.edu::8bec3f7e-2ad9-431a-8ff8-d2f447142cb6" providerId="AD" clId="Web-{2B65C65D-2248-F8DA-1E74-96B191ED58B2}" dt="2022-11-04T18:00:06.213" v="9"/>
          <ac:spMkLst>
            <pc:docMk/>
            <pc:sldMk cId="1510908446" sldId="257"/>
            <ac:spMk id="2" creationId="{78D3E450-964C-5816-BD44-5B0E08437C5E}"/>
          </ac:spMkLst>
        </pc:spChg>
        <pc:spChg chg="del">
          <ac:chgData name="Burns, Anthony" userId="S::ajburns@wpi.edu::8bec3f7e-2ad9-431a-8ff8-d2f447142cb6" providerId="AD" clId="Web-{2B65C65D-2248-F8DA-1E74-96B191ED58B2}" dt="2022-11-04T18:00:08.791" v="10"/>
          <ac:spMkLst>
            <pc:docMk/>
            <pc:sldMk cId="1510908446" sldId="257"/>
            <ac:spMk id="3" creationId="{2312AE14-2D48-3E13-F4FB-73343BF5F5FE}"/>
          </ac:spMkLst>
        </pc:spChg>
        <pc:spChg chg="add">
          <ac:chgData name="Burns, Anthony" userId="S::ajburns@wpi.edu::8bec3f7e-2ad9-431a-8ff8-d2f447142cb6" providerId="AD" clId="Web-{2B65C65D-2248-F8DA-1E74-96B191ED58B2}" dt="2022-11-04T18:00:23.980" v="11"/>
          <ac:spMkLst>
            <pc:docMk/>
            <pc:sldMk cId="1510908446" sldId="257"/>
            <ac:spMk id="4" creationId="{DA16F66D-5B2F-3A98-091F-2E659AFA9779}"/>
          </ac:spMkLst>
        </pc:spChg>
      </pc:sldChg>
      <pc:sldChg chg="modSp new ord">
        <pc:chgData name="Burns, Anthony" userId="S::ajburns@wpi.edu::8bec3f7e-2ad9-431a-8ff8-d2f447142cb6" providerId="AD" clId="Web-{2B65C65D-2248-F8DA-1E74-96B191ED58B2}" dt="2022-11-04T17:59:46.619" v="7"/>
        <pc:sldMkLst>
          <pc:docMk/>
          <pc:sldMk cId="388704744" sldId="258"/>
        </pc:sldMkLst>
        <pc:spChg chg="mod">
          <ac:chgData name="Burns, Anthony" userId="S::ajburns@wpi.edu::8bec3f7e-2ad9-431a-8ff8-d2f447142cb6" providerId="AD" clId="Web-{2B65C65D-2248-F8DA-1E74-96B191ED58B2}" dt="2022-11-04T17:59:38.666" v="6" actId="20577"/>
          <ac:spMkLst>
            <pc:docMk/>
            <pc:sldMk cId="388704744" sldId="258"/>
            <ac:spMk id="3" creationId="{1620A97C-D653-B96F-A27F-8B0F0C053A1C}"/>
          </ac:spMkLst>
        </pc:spChg>
      </pc:sldChg>
    </pc:docChg>
  </pc:docChgLst>
  <pc:docChgLst>
    <pc:chgData name="Garg, Krishna" userId="S::kgarg@wpi.edu::0d2a39db-3611-4be5-9056-1045b9da0ac1" providerId="AD" clId="Web-{7E217C34-FF08-573B-AFA7-7FCACB6F97F1}"/>
    <pc:docChg chg="addSld delSld modSld">
      <pc:chgData name="Garg, Krishna" userId="S::kgarg@wpi.edu::0d2a39db-3611-4be5-9056-1045b9da0ac1" providerId="AD" clId="Web-{7E217C34-FF08-573B-AFA7-7FCACB6F97F1}" dt="2022-11-06T18:20:40.739" v="1435" actId="20577"/>
      <pc:docMkLst>
        <pc:docMk/>
      </pc:docMkLst>
      <pc:sldChg chg="modSp">
        <pc:chgData name="Garg, Krishna" userId="S::kgarg@wpi.edu::0d2a39db-3611-4be5-9056-1045b9da0ac1" providerId="AD" clId="Web-{7E217C34-FF08-573B-AFA7-7FCACB6F97F1}" dt="2022-11-06T16:58:32.421" v="6" actId="20577"/>
        <pc:sldMkLst>
          <pc:docMk/>
          <pc:sldMk cId="109857222" sldId="256"/>
        </pc:sldMkLst>
        <pc:spChg chg="mod">
          <ac:chgData name="Garg, Krishna" userId="S::kgarg@wpi.edu::0d2a39db-3611-4be5-9056-1045b9da0ac1" providerId="AD" clId="Web-{7E217C34-FF08-573B-AFA7-7FCACB6F97F1}" dt="2022-11-06T16:58:32.421" v="6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Garg, Krishna" userId="S::kgarg@wpi.edu::0d2a39db-3611-4be5-9056-1045b9da0ac1" providerId="AD" clId="Web-{7E217C34-FF08-573B-AFA7-7FCACB6F97F1}" dt="2022-11-06T16:56:52.778" v="1" actId="14100"/>
          <ac:spMkLst>
            <pc:docMk/>
            <pc:sldMk cId="109857222" sldId="256"/>
            <ac:spMk id="3" creationId="{00000000-0000-0000-0000-000000000000}"/>
          </ac:spMkLst>
        </pc:spChg>
      </pc:sldChg>
      <pc:sldChg chg="modSp del">
        <pc:chgData name="Garg, Krishna" userId="S::kgarg@wpi.edu::0d2a39db-3611-4be5-9056-1045b9da0ac1" providerId="AD" clId="Web-{7E217C34-FF08-573B-AFA7-7FCACB6F97F1}" dt="2022-11-06T17:08:03.981" v="240"/>
        <pc:sldMkLst>
          <pc:docMk/>
          <pc:sldMk cId="1510908446" sldId="257"/>
        </pc:sldMkLst>
        <pc:spChg chg="mod">
          <ac:chgData name="Garg, Krishna" userId="S::kgarg@wpi.edu::0d2a39db-3611-4be5-9056-1045b9da0ac1" providerId="AD" clId="Web-{7E217C34-FF08-573B-AFA7-7FCACB6F97F1}" dt="2022-11-06T17:08:02.184" v="239" actId="20577"/>
          <ac:spMkLst>
            <pc:docMk/>
            <pc:sldMk cId="1510908446" sldId="257"/>
            <ac:spMk id="4" creationId="{DA16F66D-5B2F-3A98-091F-2E659AFA9779}"/>
          </ac:spMkLst>
        </pc:spChg>
      </pc:sldChg>
      <pc:sldChg chg="addSp modSp">
        <pc:chgData name="Garg, Krishna" userId="S::kgarg@wpi.edu::0d2a39db-3611-4be5-9056-1045b9da0ac1" providerId="AD" clId="Web-{7E217C34-FF08-573B-AFA7-7FCACB6F97F1}" dt="2022-11-06T18:20:40.739" v="1435" actId="20577"/>
        <pc:sldMkLst>
          <pc:docMk/>
          <pc:sldMk cId="388704744" sldId="258"/>
        </pc:sldMkLst>
        <pc:spChg chg="mod">
          <ac:chgData name="Garg, Krishna" userId="S::kgarg@wpi.edu::0d2a39db-3611-4be5-9056-1045b9da0ac1" providerId="AD" clId="Web-{7E217C34-FF08-573B-AFA7-7FCACB6F97F1}" dt="2022-11-06T17:02:56.121" v="75" actId="20577"/>
          <ac:spMkLst>
            <pc:docMk/>
            <pc:sldMk cId="388704744" sldId="258"/>
            <ac:spMk id="2" creationId="{FA64807B-76E1-1CF1-B704-D0DCDCA1D0B3}"/>
          </ac:spMkLst>
        </pc:spChg>
        <pc:spChg chg="mod">
          <ac:chgData name="Garg, Krishna" userId="S::kgarg@wpi.edu::0d2a39db-3611-4be5-9056-1045b9da0ac1" providerId="AD" clId="Web-{7E217C34-FF08-573B-AFA7-7FCACB6F97F1}" dt="2022-11-06T17:48:29.731" v="1012" actId="20577"/>
          <ac:spMkLst>
            <pc:docMk/>
            <pc:sldMk cId="388704744" sldId="258"/>
            <ac:spMk id="3" creationId="{1620A97C-D653-B96F-A27F-8B0F0C053A1C}"/>
          </ac:spMkLst>
        </pc:spChg>
        <pc:spChg chg="add mod">
          <ac:chgData name="Garg, Krishna" userId="S::kgarg@wpi.edu::0d2a39db-3611-4be5-9056-1045b9da0ac1" providerId="AD" clId="Web-{7E217C34-FF08-573B-AFA7-7FCACB6F97F1}" dt="2022-11-06T18:20:40.739" v="1435" actId="20577"/>
          <ac:spMkLst>
            <pc:docMk/>
            <pc:sldMk cId="388704744" sldId="258"/>
            <ac:spMk id="5" creationId="{A70DDAAC-CE8D-C49B-F9B6-534F41CC4940}"/>
          </ac:spMkLst>
        </pc:spChg>
      </pc:sldChg>
      <pc:sldChg chg="addSp delSp modSp add replId">
        <pc:chgData name="Garg, Krishna" userId="S::kgarg@wpi.edu::0d2a39db-3611-4be5-9056-1045b9da0ac1" providerId="AD" clId="Web-{7E217C34-FF08-573B-AFA7-7FCACB6F97F1}" dt="2022-11-06T17:16:41.325" v="563" actId="20577"/>
        <pc:sldMkLst>
          <pc:docMk/>
          <pc:sldMk cId="1613332995" sldId="259"/>
        </pc:sldMkLst>
        <pc:spChg chg="mod">
          <ac:chgData name="Garg, Krishna" userId="S::kgarg@wpi.edu::0d2a39db-3611-4be5-9056-1045b9da0ac1" providerId="AD" clId="Web-{7E217C34-FF08-573B-AFA7-7FCACB6F97F1}" dt="2022-11-06T17:09:24.624" v="269" actId="14100"/>
          <ac:spMkLst>
            <pc:docMk/>
            <pc:sldMk cId="1613332995" sldId="259"/>
            <ac:spMk id="2" creationId="{FA64807B-76E1-1CF1-B704-D0DCDCA1D0B3}"/>
          </ac:spMkLst>
        </pc:spChg>
        <pc:spChg chg="del mod">
          <ac:chgData name="Garg, Krishna" userId="S::kgarg@wpi.edu::0d2a39db-3611-4be5-9056-1045b9da0ac1" providerId="AD" clId="Web-{7E217C34-FF08-573B-AFA7-7FCACB6F97F1}" dt="2022-11-06T17:09:00.280" v="267"/>
          <ac:spMkLst>
            <pc:docMk/>
            <pc:sldMk cId="1613332995" sldId="259"/>
            <ac:spMk id="3" creationId="{1620A97C-D653-B96F-A27F-8B0F0C053A1C}"/>
          </ac:spMkLst>
        </pc:spChg>
        <pc:spChg chg="add del mod">
          <ac:chgData name="Garg, Krishna" userId="S::kgarg@wpi.edu::0d2a39db-3611-4be5-9056-1045b9da0ac1" providerId="AD" clId="Web-{7E217C34-FF08-573B-AFA7-7FCACB6F97F1}" dt="2022-11-06T17:15:04.698" v="510"/>
          <ac:spMkLst>
            <pc:docMk/>
            <pc:sldMk cId="1613332995" sldId="259"/>
            <ac:spMk id="4" creationId="{611C058E-57E0-A26B-A47E-CC3D1AA0D6C1}"/>
          </ac:spMkLst>
        </pc:spChg>
        <pc:spChg chg="mod">
          <ac:chgData name="Garg, Krishna" userId="S::kgarg@wpi.edu::0d2a39db-3611-4be5-9056-1045b9da0ac1" providerId="AD" clId="Web-{7E217C34-FF08-573B-AFA7-7FCACB6F97F1}" dt="2022-11-06T17:09:09.436" v="268" actId="1076"/>
          <ac:spMkLst>
            <pc:docMk/>
            <pc:sldMk cId="1613332995" sldId="259"/>
            <ac:spMk id="5" creationId="{A70DDAAC-CE8D-C49B-F9B6-534F41CC4940}"/>
          </ac:spMkLst>
        </pc:spChg>
        <pc:spChg chg="add mod">
          <ac:chgData name="Garg, Krishna" userId="S::kgarg@wpi.edu::0d2a39db-3611-4be5-9056-1045b9da0ac1" providerId="AD" clId="Web-{7E217C34-FF08-573B-AFA7-7FCACB6F97F1}" dt="2022-11-06T17:16:41.325" v="563" actId="20577"/>
          <ac:spMkLst>
            <pc:docMk/>
            <pc:sldMk cId="1613332995" sldId="259"/>
            <ac:spMk id="7" creationId="{90B4F378-F7E8-18B1-5A38-A6ECFEC830AF}"/>
          </ac:spMkLst>
        </pc:spChg>
      </pc:sldChg>
      <pc:sldChg chg="modSp new">
        <pc:chgData name="Garg, Krishna" userId="S::kgarg@wpi.edu::0d2a39db-3611-4be5-9056-1045b9da0ac1" providerId="AD" clId="Web-{7E217C34-FF08-573B-AFA7-7FCACB6F97F1}" dt="2022-11-06T17:17:37.473" v="605" actId="20577"/>
        <pc:sldMkLst>
          <pc:docMk/>
          <pc:sldMk cId="1952568321" sldId="260"/>
        </pc:sldMkLst>
        <pc:spChg chg="mod">
          <ac:chgData name="Garg, Krishna" userId="S::kgarg@wpi.edu::0d2a39db-3611-4be5-9056-1045b9da0ac1" providerId="AD" clId="Web-{7E217C34-FF08-573B-AFA7-7FCACB6F97F1}" dt="2022-11-06T17:10:42.142" v="329" actId="20577"/>
          <ac:spMkLst>
            <pc:docMk/>
            <pc:sldMk cId="1952568321" sldId="260"/>
            <ac:spMk id="2" creationId="{31191A08-78C5-25D0-CAF1-6C510C07CBAD}"/>
          </ac:spMkLst>
        </pc:spChg>
        <pc:spChg chg="mod">
          <ac:chgData name="Garg, Krishna" userId="S::kgarg@wpi.edu::0d2a39db-3611-4be5-9056-1045b9da0ac1" providerId="AD" clId="Web-{7E217C34-FF08-573B-AFA7-7FCACB6F97F1}" dt="2022-11-06T17:17:37.473" v="605" actId="20577"/>
          <ac:spMkLst>
            <pc:docMk/>
            <pc:sldMk cId="1952568321" sldId="260"/>
            <ac:spMk id="3" creationId="{E3DF2619-42DD-332A-FB8B-F37435C5B31D}"/>
          </ac:spMkLst>
        </pc:spChg>
      </pc:sldChg>
      <pc:sldChg chg="modSp new">
        <pc:chgData name="Garg, Krishna" userId="S::kgarg@wpi.edu::0d2a39db-3611-4be5-9056-1045b9da0ac1" providerId="AD" clId="Web-{7E217C34-FF08-573B-AFA7-7FCACB6F97F1}" dt="2022-11-06T17:44:40.944" v="845" actId="20577"/>
        <pc:sldMkLst>
          <pc:docMk/>
          <pc:sldMk cId="2477463045" sldId="261"/>
        </pc:sldMkLst>
        <pc:spChg chg="mod">
          <ac:chgData name="Garg, Krishna" userId="S::kgarg@wpi.edu::0d2a39db-3611-4be5-9056-1045b9da0ac1" providerId="AD" clId="Web-{7E217C34-FF08-573B-AFA7-7FCACB6F97F1}" dt="2022-11-06T17:16:19.012" v="553" actId="20577"/>
          <ac:spMkLst>
            <pc:docMk/>
            <pc:sldMk cId="2477463045" sldId="261"/>
            <ac:spMk id="2" creationId="{D3E78D9A-A7B9-5E4C-69A3-EABB0EBB84CD}"/>
          </ac:spMkLst>
        </pc:spChg>
        <pc:spChg chg="mod">
          <ac:chgData name="Garg, Krishna" userId="S::kgarg@wpi.edu::0d2a39db-3611-4be5-9056-1045b9da0ac1" providerId="AD" clId="Web-{7E217C34-FF08-573B-AFA7-7FCACB6F97F1}" dt="2022-11-06T17:44:40.944" v="845" actId="20577"/>
          <ac:spMkLst>
            <pc:docMk/>
            <pc:sldMk cId="2477463045" sldId="261"/>
            <ac:spMk id="3" creationId="{24EE0253-EEBA-FD17-7CA5-A8FEDC8050D2}"/>
          </ac:spMkLst>
        </pc:spChg>
      </pc:sldChg>
      <pc:sldChg chg="new del">
        <pc:chgData name="Garg, Krishna" userId="S::kgarg@wpi.edu::0d2a39db-3611-4be5-9056-1045b9da0ac1" providerId="AD" clId="Web-{7E217C34-FF08-573B-AFA7-7FCACB6F97F1}" dt="2022-11-06T17:36:55.070" v="626"/>
        <pc:sldMkLst>
          <pc:docMk/>
          <pc:sldMk cId="1160863105" sldId="262"/>
        </pc:sldMkLst>
      </pc:sldChg>
      <pc:sldChg chg="modSp new">
        <pc:chgData name="Garg, Krishna" userId="S::kgarg@wpi.edu::0d2a39db-3611-4be5-9056-1045b9da0ac1" providerId="AD" clId="Web-{7E217C34-FF08-573B-AFA7-7FCACB6F97F1}" dt="2022-11-06T17:42:35.426" v="842" actId="20577"/>
        <pc:sldMkLst>
          <pc:docMk/>
          <pc:sldMk cId="3965682507" sldId="262"/>
        </pc:sldMkLst>
        <pc:spChg chg="mod">
          <ac:chgData name="Garg, Krishna" userId="S::kgarg@wpi.edu::0d2a39db-3611-4be5-9056-1045b9da0ac1" providerId="AD" clId="Web-{7E217C34-FF08-573B-AFA7-7FCACB6F97F1}" dt="2022-11-06T17:42:35.426" v="842" actId="20577"/>
          <ac:spMkLst>
            <pc:docMk/>
            <pc:sldMk cId="3965682507" sldId="262"/>
            <ac:spMk id="2" creationId="{147B0276-3799-5CD6-F338-7482F95D497F}"/>
          </ac:spMkLst>
        </pc:spChg>
        <pc:spChg chg="mod">
          <ac:chgData name="Garg, Krishna" userId="S::kgarg@wpi.edu::0d2a39db-3611-4be5-9056-1045b9da0ac1" providerId="AD" clId="Web-{7E217C34-FF08-573B-AFA7-7FCACB6F97F1}" dt="2022-11-06T17:42:25.941" v="840" actId="20577"/>
          <ac:spMkLst>
            <pc:docMk/>
            <pc:sldMk cId="3965682507" sldId="262"/>
            <ac:spMk id="3" creationId="{399E895E-A999-F639-7576-F77D1253294A}"/>
          </ac:spMkLst>
        </pc:spChg>
      </pc:sldChg>
      <pc:sldChg chg="modSp new">
        <pc:chgData name="Garg, Krishna" userId="S::kgarg@wpi.edu::0d2a39db-3611-4be5-9056-1045b9da0ac1" providerId="AD" clId="Web-{7E217C34-FF08-573B-AFA7-7FCACB6F97F1}" dt="2022-11-06T17:50:16.140" v="1145" actId="20577"/>
        <pc:sldMkLst>
          <pc:docMk/>
          <pc:sldMk cId="2722242872" sldId="263"/>
        </pc:sldMkLst>
        <pc:spChg chg="mod">
          <ac:chgData name="Garg, Krishna" userId="S::kgarg@wpi.edu::0d2a39db-3611-4be5-9056-1045b9da0ac1" providerId="AD" clId="Web-{7E217C34-FF08-573B-AFA7-7FCACB6F97F1}" dt="2022-11-06T17:48:18.653" v="1001" actId="20577"/>
          <ac:spMkLst>
            <pc:docMk/>
            <pc:sldMk cId="2722242872" sldId="263"/>
            <ac:spMk id="2" creationId="{66235393-609E-8DE6-1CC3-0C69846D65F8}"/>
          </ac:spMkLst>
        </pc:spChg>
        <pc:spChg chg="mod">
          <ac:chgData name="Garg, Krishna" userId="S::kgarg@wpi.edu::0d2a39db-3611-4be5-9056-1045b9da0ac1" providerId="AD" clId="Web-{7E217C34-FF08-573B-AFA7-7FCACB6F97F1}" dt="2022-11-06T17:50:16.140" v="1145" actId="20577"/>
          <ac:spMkLst>
            <pc:docMk/>
            <pc:sldMk cId="2722242872" sldId="263"/>
            <ac:spMk id="3" creationId="{CAD5E2D1-A650-572B-6E23-BD6B43B538EF}"/>
          </ac:spMkLst>
        </pc:spChg>
      </pc:sldChg>
      <pc:sldChg chg="modSp new">
        <pc:chgData name="Garg, Krishna" userId="S::kgarg@wpi.edu::0d2a39db-3611-4be5-9056-1045b9da0ac1" providerId="AD" clId="Web-{7E217C34-FF08-573B-AFA7-7FCACB6F97F1}" dt="2022-11-06T17:58:45.168" v="1431" actId="20577"/>
        <pc:sldMkLst>
          <pc:docMk/>
          <pc:sldMk cId="253543524" sldId="264"/>
        </pc:sldMkLst>
        <pc:spChg chg="mod">
          <ac:chgData name="Garg, Krishna" userId="S::kgarg@wpi.edu::0d2a39db-3611-4be5-9056-1045b9da0ac1" providerId="AD" clId="Web-{7E217C34-FF08-573B-AFA7-7FCACB6F97F1}" dt="2022-11-06T17:50:25.062" v="1159" actId="20577"/>
          <ac:spMkLst>
            <pc:docMk/>
            <pc:sldMk cId="253543524" sldId="264"/>
            <ac:spMk id="2" creationId="{31E891FA-1BF6-CFB5-6957-A5CF31C6EDDB}"/>
          </ac:spMkLst>
        </pc:spChg>
        <pc:spChg chg="mod">
          <ac:chgData name="Garg, Krishna" userId="S::kgarg@wpi.edu::0d2a39db-3611-4be5-9056-1045b9da0ac1" providerId="AD" clId="Web-{7E217C34-FF08-573B-AFA7-7FCACB6F97F1}" dt="2022-11-06T17:58:45.168" v="1431" actId="20577"/>
          <ac:spMkLst>
            <pc:docMk/>
            <pc:sldMk cId="253543524" sldId="264"/>
            <ac:spMk id="3" creationId="{6132CC15-81AF-F059-F96C-232449B80C87}"/>
          </ac:spMkLst>
        </pc:spChg>
      </pc:sldChg>
    </pc:docChg>
  </pc:docChgLst>
  <pc:docChgLst>
    <pc:chgData name="Skoczylas, Piotr" userId="S::pkskoczylas@wpi.edu::50f6f8ce-335b-47a4-9456-fbfe40bae82e" providerId="AD" clId="Web-{7A2ABCC2-F8BA-42ED-271A-5B2EA11BBEFD}"/>
    <pc:docChg chg="modSld">
      <pc:chgData name="Skoczylas, Piotr" userId="S::pkskoczylas@wpi.edu::50f6f8ce-335b-47a4-9456-fbfe40bae82e" providerId="AD" clId="Web-{7A2ABCC2-F8BA-42ED-271A-5B2EA11BBEFD}" dt="2022-11-08T16:42:29.411" v="31" actId="20577"/>
      <pc:docMkLst>
        <pc:docMk/>
      </pc:docMkLst>
      <pc:sldChg chg="modSp">
        <pc:chgData name="Skoczylas, Piotr" userId="S::pkskoczylas@wpi.edu::50f6f8ce-335b-47a4-9456-fbfe40bae82e" providerId="AD" clId="Web-{7A2ABCC2-F8BA-42ED-271A-5B2EA11BBEFD}" dt="2022-11-08T16:42:29.411" v="31" actId="20577"/>
        <pc:sldMkLst>
          <pc:docMk/>
          <pc:sldMk cId="2722242872" sldId="263"/>
        </pc:sldMkLst>
        <pc:spChg chg="mod">
          <ac:chgData name="Skoczylas, Piotr" userId="S::pkskoczylas@wpi.edu::50f6f8ce-335b-47a4-9456-fbfe40bae82e" providerId="AD" clId="Web-{7A2ABCC2-F8BA-42ED-271A-5B2EA11BBEFD}" dt="2022-11-08T16:42:29.411" v="31" actId="20577"/>
          <ac:spMkLst>
            <pc:docMk/>
            <pc:sldMk cId="2722242872" sldId="263"/>
            <ac:spMk id="3" creationId="{CAD5E2D1-A650-572B-6E23-BD6B43B538EF}"/>
          </ac:spMkLst>
        </pc:spChg>
      </pc:sldChg>
    </pc:docChg>
  </pc:docChgLst>
  <pc:docChgLst>
    <pc:chgData name="Burns, Anthony" userId="S::ajburns@wpi.edu::8bec3f7e-2ad9-431a-8ff8-d2f447142cb6" providerId="AD" clId="Web-{F2D05187-BDBE-C66A-33A3-EE8973195D96}"/>
    <pc:docChg chg="modSld">
      <pc:chgData name="Burns, Anthony" userId="S::ajburns@wpi.edu::8bec3f7e-2ad9-431a-8ff8-d2f447142cb6" providerId="AD" clId="Web-{F2D05187-BDBE-C66A-33A3-EE8973195D96}" dt="2022-11-07T19:21:19.871" v="110" actId="20577"/>
      <pc:docMkLst>
        <pc:docMk/>
      </pc:docMkLst>
      <pc:sldChg chg="modSp">
        <pc:chgData name="Burns, Anthony" userId="S::ajburns@wpi.edu::8bec3f7e-2ad9-431a-8ff8-d2f447142cb6" providerId="AD" clId="Web-{F2D05187-BDBE-C66A-33A3-EE8973195D96}" dt="2022-11-07T19:21:19.871" v="110" actId="20577"/>
        <pc:sldMkLst>
          <pc:docMk/>
          <pc:sldMk cId="2477463045" sldId="261"/>
        </pc:sldMkLst>
        <pc:spChg chg="mod">
          <ac:chgData name="Burns, Anthony" userId="S::ajburns@wpi.edu::8bec3f7e-2ad9-431a-8ff8-d2f447142cb6" providerId="AD" clId="Web-{F2D05187-BDBE-C66A-33A3-EE8973195D96}" dt="2022-11-07T19:21:19.871" v="110" actId="20577"/>
          <ac:spMkLst>
            <pc:docMk/>
            <pc:sldMk cId="2477463045" sldId="261"/>
            <ac:spMk id="3" creationId="{24EE0253-EEBA-FD17-7CA5-A8FEDC8050D2}"/>
          </ac:spMkLst>
        </pc:spChg>
      </pc:sldChg>
    </pc:docChg>
  </pc:docChgLst>
  <pc:docChgLst>
    <pc:chgData name="deepranav12@gmail.com" userId="S::urn:spo:guest#deepranav12@gmail.com::" providerId="AD" clId="Web-{112CFEFC-AED4-2A44-6B0C-647AD3822F38}"/>
    <pc:docChg chg="modSld">
      <pc:chgData name="deepranav12@gmail.com" userId="S::urn:spo:guest#deepranav12@gmail.com::" providerId="AD" clId="Web-{112CFEFC-AED4-2A44-6B0C-647AD3822F38}" dt="2022-11-07T19:25:07.764" v="81" actId="20577"/>
      <pc:docMkLst>
        <pc:docMk/>
      </pc:docMkLst>
      <pc:sldChg chg="modSp">
        <pc:chgData name="deepranav12@gmail.com" userId="S::urn:spo:guest#deepranav12@gmail.com::" providerId="AD" clId="Web-{112CFEFC-AED4-2A44-6B0C-647AD3822F38}" dt="2022-11-07T19:23:28.667" v="37" actId="20577"/>
        <pc:sldMkLst>
          <pc:docMk/>
          <pc:sldMk cId="2477463045" sldId="261"/>
        </pc:sldMkLst>
        <pc:spChg chg="mod">
          <ac:chgData name="deepranav12@gmail.com" userId="S::urn:spo:guest#deepranav12@gmail.com::" providerId="AD" clId="Web-{112CFEFC-AED4-2A44-6B0C-647AD3822F38}" dt="2022-11-07T19:23:28.667" v="37" actId="20577"/>
          <ac:spMkLst>
            <pc:docMk/>
            <pc:sldMk cId="2477463045" sldId="261"/>
            <ac:spMk id="3" creationId="{24EE0253-EEBA-FD17-7CA5-A8FEDC8050D2}"/>
          </ac:spMkLst>
        </pc:spChg>
      </pc:sldChg>
      <pc:sldChg chg="modSp">
        <pc:chgData name="deepranav12@gmail.com" userId="S::urn:spo:guest#deepranav12@gmail.com::" providerId="AD" clId="Web-{112CFEFC-AED4-2A44-6B0C-647AD3822F38}" dt="2022-11-07T19:25:07.764" v="81" actId="20577"/>
        <pc:sldMkLst>
          <pc:docMk/>
          <pc:sldMk cId="2722242872" sldId="263"/>
        </pc:sldMkLst>
        <pc:spChg chg="mod">
          <ac:chgData name="deepranav12@gmail.com" userId="S::urn:spo:guest#deepranav12@gmail.com::" providerId="AD" clId="Web-{112CFEFC-AED4-2A44-6B0C-647AD3822F38}" dt="2022-11-07T19:25:07.764" v="81" actId="20577"/>
          <ac:spMkLst>
            <pc:docMk/>
            <pc:sldMk cId="2722242872" sldId="263"/>
            <ac:spMk id="3" creationId="{CAD5E2D1-A650-572B-6E23-BD6B43B538EF}"/>
          </ac:spMkLst>
        </pc:spChg>
      </pc:sldChg>
    </pc:docChg>
  </pc:docChgLst>
  <pc:docChgLst>
    <pc:chgData name="Lamprey, Andrew" userId="S::ajlamprey@wpi.edu::99b1bdfb-c84a-468f-a111-3c1bd490f1e5" providerId="AD" clId="Web-{2E206C67-A4CD-43E8-B71A-9EAA126530B7}"/>
    <pc:docChg chg="modSld">
      <pc:chgData name="Lamprey, Andrew" userId="S::ajlamprey@wpi.edu::99b1bdfb-c84a-468f-a111-3c1bd490f1e5" providerId="AD" clId="Web-{2E206C67-A4CD-43E8-B71A-9EAA126530B7}" dt="2022-11-04T18:19:26.859" v="43" actId="20577"/>
      <pc:docMkLst>
        <pc:docMk/>
      </pc:docMkLst>
      <pc:sldChg chg="modSp">
        <pc:chgData name="Lamprey, Andrew" userId="S::ajlamprey@wpi.edu::99b1bdfb-c84a-468f-a111-3c1bd490f1e5" providerId="AD" clId="Web-{2E206C67-A4CD-43E8-B71A-9EAA126530B7}" dt="2022-11-04T18:19:26.859" v="43" actId="20577"/>
        <pc:sldMkLst>
          <pc:docMk/>
          <pc:sldMk cId="109857222" sldId="256"/>
        </pc:sldMkLst>
        <pc:spChg chg="mod">
          <ac:chgData name="Lamprey, Andrew" userId="S::ajlamprey@wpi.edu::99b1bdfb-c84a-468f-a111-3c1bd490f1e5" providerId="AD" clId="Web-{2E206C67-A4CD-43E8-B71A-9EAA126530B7}" dt="2022-11-04T18:19:26.859" v="43" actId="20577"/>
          <ac:spMkLst>
            <pc:docMk/>
            <pc:sldMk cId="109857222" sldId="256"/>
            <ac:spMk id="2" creationId="{00000000-0000-0000-0000-000000000000}"/>
          </ac:spMkLst>
        </pc:spChg>
      </pc:sldChg>
    </pc:docChg>
  </pc:docChgLst>
  <pc:docChgLst>
    <pc:chgData name="Garg, Krishna" userId="S::kgarg@wpi.edu::0d2a39db-3611-4be5-9056-1045b9da0ac1" providerId="AD" clId="Web-{DF82C38E-FB29-E10C-EC0B-F1C75C81B013}"/>
    <pc:docChg chg="modSld">
      <pc:chgData name="Garg, Krishna" userId="S::kgarg@wpi.edu::0d2a39db-3611-4be5-9056-1045b9da0ac1" providerId="AD" clId="Web-{DF82C38E-FB29-E10C-EC0B-F1C75C81B013}" dt="2022-11-07T23:32:31.479" v="13" actId="20577"/>
      <pc:docMkLst>
        <pc:docMk/>
      </pc:docMkLst>
      <pc:sldChg chg="modSp">
        <pc:chgData name="Garg, Krishna" userId="S::kgarg@wpi.edu::0d2a39db-3611-4be5-9056-1045b9da0ac1" providerId="AD" clId="Web-{DF82C38E-FB29-E10C-EC0B-F1C75C81B013}" dt="2022-11-07T23:32:31.479" v="13" actId="20577"/>
        <pc:sldMkLst>
          <pc:docMk/>
          <pc:sldMk cId="2477463045" sldId="261"/>
        </pc:sldMkLst>
        <pc:spChg chg="mod">
          <ac:chgData name="Garg, Krishna" userId="S::kgarg@wpi.edu::0d2a39db-3611-4be5-9056-1045b9da0ac1" providerId="AD" clId="Web-{DF82C38E-FB29-E10C-EC0B-F1C75C81B013}" dt="2022-11-07T23:32:31.479" v="13" actId="20577"/>
          <ac:spMkLst>
            <pc:docMk/>
            <pc:sldMk cId="2477463045" sldId="261"/>
            <ac:spMk id="3" creationId="{24EE0253-EEBA-FD17-7CA5-A8FEDC8050D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424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759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842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323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846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550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11/8/2022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051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11/8/2022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153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11/8/2022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100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245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986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670838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olicyoptions.irpp.org/2015/09/01/a-better-way-to-assess-canadas-short-run-economic-activity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hyperlink" Target="https://creativecommons.org/licenses/by-nd/3.0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FFB377BB-601C-4288-A224-D150848C4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68ABA13-B3B3-4E09-854F-270094AA8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3CA7029-49D1-4811-9706-47326D65B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FB70EA8D-D093-4307-9DA5-E4EE61D82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3687593-1834-43AF-A992-696B19B04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E1FE4DF-DA81-4174-A7A3-1DBD74FB3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2981" y="3428998"/>
            <a:ext cx="5362810" cy="2268559"/>
          </a:xfrm>
        </p:spPr>
        <p:txBody>
          <a:bodyPr>
            <a:normAutofit/>
          </a:bodyPr>
          <a:lstStyle/>
          <a:p>
            <a:pPr algn="ctr"/>
            <a:r>
              <a:rPr lang="en-US" sz="4100">
                <a:cs typeface="Calibri Light"/>
              </a:rPr>
              <a:t>Tri State Urban: Introduction and Background</a:t>
            </a:r>
            <a:endParaRPr lang="en-US">
              <a:cs typeface="Arial" panose="020B0604020202020204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2142" y="2268786"/>
            <a:ext cx="4560944" cy="116021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cs typeface="Calibri"/>
              </a:rPr>
              <a:t>By Krishna, Piotr, Andy, Anthony, Pranav </a:t>
            </a:r>
            <a:endParaRPr lang="en-US"/>
          </a:p>
        </p:txBody>
      </p:sp>
      <p:pic>
        <p:nvPicPr>
          <p:cNvPr id="4" name="Picture 5" descr="A picture containing text, crossword puzzle&#10;&#10;Description automatically generated">
            <a:extLst>
              <a:ext uri="{FF2B5EF4-FFF2-40B4-BE49-F238E27FC236}">
                <a16:creationId xmlns:a16="http://schemas.microsoft.com/office/drawing/2014/main" id="{4362F92A-EB31-A243-2992-C26008B81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8741" y="1344043"/>
            <a:ext cx="3993327" cy="417057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7E838281-5FBA-41E7-AD3B-CB3F49FE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4807B-76E1-1CF1-B704-D0DCDCA1D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Our Goal and Presentation Breakdown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0A97C-D653-B96F-A27F-8B0F0C053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40447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u="sng">
                <a:cs typeface="Arial" panose="020B0604020202020204"/>
              </a:rPr>
              <a:t>Overall Goal:</a:t>
            </a:r>
            <a:r>
              <a:rPr lang="en-US">
                <a:cs typeface="Arial" panose="020B0604020202020204"/>
              </a:rPr>
              <a:t> Find a way to make urban areas more pedestrian friendly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0DDAAC-CE8D-C49B-F9B6-534F41CC4940}"/>
              </a:ext>
            </a:extLst>
          </p:cNvPr>
          <p:cNvSpPr txBox="1">
            <a:spLocks/>
          </p:cNvSpPr>
          <p:nvPr/>
        </p:nvSpPr>
        <p:spPr>
          <a:xfrm>
            <a:off x="2772852" y="2458516"/>
            <a:ext cx="7796540" cy="3116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>
                <a:ea typeface="+mn-lt"/>
                <a:cs typeface="+mn-lt"/>
              </a:rPr>
              <a:t>What we will go over:</a:t>
            </a:r>
            <a:endParaRPr lang="en-US">
              <a:ea typeface="+mn-lt"/>
              <a:cs typeface="+mn-lt"/>
            </a:endParaRPr>
          </a:p>
          <a:p>
            <a:pPr marL="342900" indent="-342900"/>
            <a:r>
              <a:rPr lang="en-US">
                <a:ea typeface="+mn-lt"/>
                <a:cs typeface="+mn-lt"/>
              </a:rPr>
              <a:t> Who this effects</a:t>
            </a:r>
          </a:p>
          <a:p>
            <a:pPr marL="342900" indent="-342900"/>
            <a:r>
              <a:rPr lang="en-US">
                <a:ea typeface="+mn-lt"/>
                <a:cs typeface="+mn-lt"/>
              </a:rPr>
              <a:t>Problems with the current system</a:t>
            </a:r>
          </a:p>
          <a:p>
            <a:pPr marL="342900" indent="-342900"/>
            <a:r>
              <a:rPr lang="en-US">
                <a:ea typeface="+mn-lt"/>
                <a:cs typeface="+mn-lt"/>
              </a:rPr>
              <a:t>Economic effects of urbanization</a:t>
            </a:r>
          </a:p>
          <a:p>
            <a:pPr marL="342900" indent="-342900"/>
            <a:r>
              <a:rPr lang="en-US">
                <a:ea typeface="+mn-lt"/>
                <a:cs typeface="+mn-lt"/>
              </a:rPr>
              <a:t>Methods of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88704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91A08-78C5-25D0-CAF1-6C510C07C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Problems With the Current System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F2619-42DD-332A-FB8B-F37435C5B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923" y="2298961"/>
            <a:ext cx="3932879" cy="2873812"/>
          </a:xfrm>
        </p:spPr>
        <p:txBody>
          <a:bodyPr>
            <a:normAutofit fontScale="92500" lnSpcReduction="20000"/>
          </a:bodyPr>
          <a:lstStyle/>
          <a:p>
            <a:pPr marL="342900" indent="-342900"/>
            <a:r>
              <a:rPr lang="en-US">
                <a:cs typeface="Arial" panose="020B0604020202020204"/>
              </a:rPr>
              <a:t>Some options are not eco friendly</a:t>
            </a:r>
          </a:p>
          <a:p>
            <a:pPr marL="342900" indent="-342900"/>
            <a:r>
              <a:rPr lang="en-US">
                <a:cs typeface="Arial" panose="020B0604020202020204"/>
              </a:rPr>
              <a:t>Can be expensive</a:t>
            </a:r>
          </a:p>
          <a:p>
            <a:pPr marL="342900" indent="-342900"/>
            <a:r>
              <a:rPr lang="en-US">
                <a:cs typeface="Arial" panose="020B0604020202020204"/>
              </a:rPr>
              <a:t>Some places are not within walkable distance or practicality from residential areas</a:t>
            </a:r>
          </a:p>
          <a:p>
            <a:pPr marL="342900" indent="-342900"/>
            <a:r>
              <a:rPr lang="en-US">
                <a:cs typeface="Arial" panose="020B0604020202020204"/>
              </a:rPr>
              <a:t>Not time efficient</a:t>
            </a:r>
          </a:p>
        </p:txBody>
      </p:sp>
      <p:pic>
        <p:nvPicPr>
          <p:cNvPr id="4" name="Picture 4" descr="Aerial view of freeway in city">
            <a:extLst>
              <a:ext uri="{FF2B5EF4-FFF2-40B4-BE49-F238E27FC236}">
                <a16:creationId xmlns:a16="http://schemas.microsoft.com/office/drawing/2014/main" id="{3E47D88F-D8D9-EB20-0029-B9DF98140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555" y="1601354"/>
            <a:ext cx="6660523" cy="434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68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4807B-76E1-1CF1-B704-D0DCDCA1D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627937"/>
          </a:xfrm>
        </p:spPr>
        <p:txBody>
          <a:bodyPr/>
          <a:lstStyle/>
          <a:p>
            <a:r>
              <a:rPr lang="en-US">
                <a:cs typeface="Arial"/>
              </a:rPr>
              <a:t>Who This Affects</a:t>
            </a:r>
            <a:endParaRPr lang="en-US" err="1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0DDAAC-CE8D-C49B-F9B6-534F41CC4940}"/>
              </a:ext>
            </a:extLst>
          </p:cNvPr>
          <p:cNvSpPr txBox="1">
            <a:spLocks/>
          </p:cNvSpPr>
          <p:nvPr/>
        </p:nvSpPr>
        <p:spPr>
          <a:xfrm>
            <a:off x="2772852" y="1912176"/>
            <a:ext cx="7796540" cy="31162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cs typeface="Arial" panose="020B0604020202020204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0B4F378-F7E8-18B1-5A38-A6ECFEC83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23054" y="6812693"/>
            <a:ext cx="283865" cy="7273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cs typeface="Arial" panose="020B0604020202020204"/>
              </a:rPr>
              <a:t>h</a:t>
            </a:r>
          </a:p>
        </p:txBody>
      </p:sp>
      <p:pic>
        <p:nvPicPr>
          <p:cNvPr id="3" name="Picture 3" descr="Pedestrians in crosswalk">
            <a:extLst>
              <a:ext uri="{FF2B5EF4-FFF2-40B4-BE49-F238E27FC236}">
                <a16:creationId xmlns:a16="http://schemas.microsoft.com/office/drawing/2014/main" id="{AC363B10-AFB9-4E4C-E11A-C85E6D365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882" y="1671240"/>
            <a:ext cx="3065171" cy="1942318"/>
          </a:xfrm>
          <a:prstGeom prst="rect">
            <a:avLst/>
          </a:prstGeom>
        </p:spPr>
      </p:pic>
      <p:pic>
        <p:nvPicPr>
          <p:cNvPr id="4" name="Picture 5" descr="Man in pottery factory">
            <a:extLst>
              <a:ext uri="{FF2B5EF4-FFF2-40B4-BE49-F238E27FC236}">
                <a16:creationId xmlns:a16="http://schemas.microsoft.com/office/drawing/2014/main" id="{DF7D8A43-0D6D-BBF6-0D47-14A871826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949" y="3201027"/>
            <a:ext cx="2861255" cy="1937015"/>
          </a:xfrm>
          <a:prstGeom prst="rect">
            <a:avLst/>
          </a:prstGeom>
        </p:spPr>
      </p:pic>
      <p:pic>
        <p:nvPicPr>
          <p:cNvPr id="6" name="Picture 7" descr="Businessman looking at char">
            <a:extLst>
              <a:ext uri="{FF2B5EF4-FFF2-40B4-BE49-F238E27FC236}">
                <a16:creationId xmlns:a16="http://schemas.microsoft.com/office/drawing/2014/main" id="{1AB9C694-431A-3783-AAE3-C6C302764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4090" y="4558527"/>
            <a:ext cx="3065171" cy="194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332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78D9A-A7B9-5E4C-69A3-EABB0EBB8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Why Has it Come to This?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E0253-EEBA-FD17-7CA5-A8FEDC805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0438" y="2052116"/>
            <a:ext cx="7059701" cy="3997828"/>
          </a:xfrm>
        </p:spPr>
        <p:txBody>
          <a:bodyPr/>
          <a:lstStyle/>
          <a:p>
            <a:pPr marL="344170" indent="-344170"/>
            <a:r>
              <a:rPr lang="en-US">
                <a:cs typeface="Arial"/>
              </a:rPr>
              <a:t>Post World War II Urban Model</a:t>
            </a:r>
          </a:p>
          <a:p>
            <a:pPr marL="344170" indent="-344170"/>
            <a:r>
              <a:rPr lang="en-US">
                <a:cs typeface="Arial"/>
              </a:rPr>
              <a:t>Generally unhealthy and unsustainable lifestyles</a:t>
            </a:r>
          </a:p>
          <a:p>
            <a:pPr marL="344170" indent="-344170"/>
            <a:r>
              <a:rPr lang="en-US">
                <a:cs typeface="Arial"/>
              </a:rPr>
              <a:t>Over reliance on automated and "efficient" transportation as the decades have progressed</a:t>
            </a:r>
          </a:p>
          <a:p>
            <a:pPr marL="344170" indent="-344170"/>
            <a:r>
              <a:rPr lang="en-US">
                <a:cs typeface="Arial"/>
              </a:rPr>
              <a:t>The choice of mode of transport is habitual</a:t>
            </a:r>
          </a:p>
          <a:p>
            <a:pPr marL="344170" indent="-344170"/>
            <a:endParaRPr lang="en-US">
              <a:cs typeface="Arial"/>
            </a:endParaRPr>
          </a:p>
          <a:p>
            <a:pPr marL="344170" indent="-344170"/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7463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B0276-3799-5CD6-F338-7482F95D4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442" y="325098"/>
            <a:ext cx="7958331" cy="1077229"/>
          </a:xfrm>
        </p:spPr>
        <p:txBody>
          <a:bodyPr/>
          <a:lstStyle/>
          <a:p>
            <a:r>
              <a:rPr lang="en-US">
                <a:cs typeface="Arial"/>
              </a:rPr>
              <a:t>What Urbanization Has Led To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E895E-A999-F639-7576-F77D12532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9599" y="972802"/>
            <a:ext cx="4126062" cy="267308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u="sng">
              <a:cs typeface="Arial"/>
            </a:endParaRPr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F625B00-61FC-0F62-C239-CC4DAD4FB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47105" y="920532"/>
            <a:ext cx="4192072" cy="30314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AC5FEF-A77E-7430-0E7A-38E4D857AE03}"/>
              </a:ext>
            </a:extLst>
          </p:cNvPr>
          <p:cNvSpPr txBox="1"/>
          <p:nvPr/>
        </p:nvSpPr>
        <p:spPr>
          <a:xfrm>
            <a:off x="2889161" y="3039884"/>
            <a:ext cx="2743200" cy="317500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r>
              <a:rPr lang="en-US">
                <a:hlinkClick r:id="rId3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4"/>
              </a:rPr>
              <a:t>CC BY-ND</a:t>
            </a:r>
            <a:r>
              <a:rPr lang="en-US"/>
              <a:t>.</a:t>
            </a:r>
          </a:p>
        </p:txBody>
      </p:sp>
      <p:pic>
        <p:nvPicPr>
          <p:cNvPr id="7" name="Picture 7" descr="Smoke coming out of power plant">
            <a:extLst>
              <a:ext uri="{FF2B5EF4-FFF2-40B4-BE49-F238E27FC236}">
                <a16:creationId xmlns:a16="http://schemas.microsoft.com/office/drawing/2014/main" id="{7B82986F-7A59-54A1-BCB0-56FE4B6451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6654" y="3148034"/>
            <a:ext cx="5308241" cy="353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682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35393-609E-8DE6-1CC3-0C69846D6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242" y="808056"/>
            <a:ext cx="8360897" cy="1077229"/>
          </a:xfrm>
        </p:spPr>
        <p:txBody>
          <a:bodyPr>
            <a:normAutofit/>
          </a:bodyPr>
          <a:lstStyle/>
          <a:p>
            <a:r>
              <a:rPr lang="en-US" sz="2800">
                <a:cs typeface="Arial"/>
              </a:rPr>
              <a:t>Current Goal and What We Have Found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5E2D1-A650-572B-6E23-BD6B43B53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3262" y="1586919"/>
            <a:ext cx="6154483" cy="455540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u="sng">
                <a:cs typeface="Arial" panose="020B0604020202020204"/>
              </a:rPr>
              <a:t>Current Goal:</a:t>
            </a:r>
            <a:r>
              <a:rPr lang="en-US">
                <a:cs typeface="Arial" panose="020B0604020202020204"/>
              </a:rPr>
              <a:t> </a:t>
            </a:r>
            <a:r>
              <a:rPr lang="en-US">
                <a:ea typeface="+mn-lt"/>
                <a:cs typeface="+mn-lt"/>
              </a:rPr>
              <a:t>Conduct research to find the overall publics opinion on this idea and dive deeper into the possible solutions.</a:t>
            </a:r>
          </a:p>
          <a:p>
            <a:pPr marL="0" indent="0">
              <a:buNone/>
            </a:pPr>
            <a:endParaRPr lang="en-US">
              <a:cs typeface="Arial" panose="020B0604020202020204"/>
            </a:endParaRPr>
          </a:p>
          <a:p>
            <a:pPr marL="0" indent="0">
              <a:buNone/>
            </a:pPr>
            <a:r>
              <a:rPr lang="en-US" b="1" u="sng">
                <a:cs typeface="Arial" panose="020B0604020202020204"/>
              </a:rPr>
              <a:t>What We've Found So Far:</a:t>
            </a:r>
            <a:endParaRPr lang="en-US">
              <a:cs typeface="Arial" panose="020B0604020202020204"/>
            </a:endParaRPr>
          </a:p>
          <a:p>
            <a:pPr marL="342900" indent="-342900"/>
            <a:r>
              <a:rPr lang="en-US">
                <a:cs typeface="Arial" panose="020B0604020202020204"/>
              </a:rPr>
              <a:t>Make bikes more accessible to the public</a:t>
            </a:r>
          </a:p>
          <a:p>
            <a:pPr marL="342900" indent="-342900"/>
            <a:r>
              <a:rPr lang="en-US">
                <a:cs typeface="Arial" panose="020B0604020202020204"/>
              </a:rPr>
              <a:t>Build infrastructure where transportation by foot if a practical and safe choice </a:t>
            </a:r>
          </a:p>
          <a:p>
            <a:pPr marL="793750" lvl="1" indent="-337820"/>
            <a:r>
              <a:rPr lang="en-US">
                <a:cs typeface="Arial" panose="020B0604020202020204"/>
              </a:rPr>
              <a:t>Pedestrian-only spaces</a:t>
            </a:r>
          </a:p>
          <a:p>
            <a:pPr marL="342900" indent="-342900"/>
            <a:r>
              <a:rPr lang="en-US">
                <a:cs typeface="Arial" panose="020B0604020202020204"/>
              </a:rPr>
              <a:t>Educate the public about the benefits of walking</a:t>
            </a:r>
          </a:p>
          <a:p>
            <a:pPr marL="342900" indent="-342900"/>
            <a:r>
              <a:rPr lang="en-US">
                <a:cs typeface="Arial" panose="020B0604020202020204"/>
              </a:rPr>
              <a:t>Free-fare transportation</a:t>
            </a:r>
          </a:p>
          <a:p>
            <a:pPr marL="0" indent="0">
              <a:buNone/>
            </a:pPr>
            <a:endParaRPr lang="en-US">
              <a:cs typeface="Arial" panose="020B060402020202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C294E31-8DDE-6E05-F13F-CD45459C7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82" y="2286206"/>
            <a:ext cx="4760889" cy="288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242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891FA-1BF6-CFB5-6957-A5CF31C6E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Potential Paths Forward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2CC15-81AF-F059-F96C-232449B80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u="sng">
                <a:cs typeface="Arial" panose="020B0604020202020204"/>
              </a:rPr>
              <a:t>Professionals who can help</a:t>
            </a:r>
          </a:p>
          <a:p>
            <a:pPr marL="342900" indent="-342900"/>
            <a:r>
              <a:rPr lang="en-US">
                <a:cs typeface="Arial" panose="020B0604020202020204"/>
              </a:rPr>
              <a:t>Donald Shoup – UCLA professor, author, has research on economic effects of urbanization</a:t>
            </a:r>
          </a:p>
          <a:p>
            <a:pPr marL="342900" indent="-342900"/>
            <a:r>
              <a:rPr lang="en-US">
                <a:ea typeface="+mn-lt"/>
                <a:cs typeface="+mn-lt"/>
              </a:rPr>
              <a:t>Enrique Penalosa to look at the implementation of pedestrian only zones and specialized sidewalks. </a:t>
            </a:r>
          </a:p>
          <a:p>
            <a:pPr marL="0" indent="0">
              <a:buNone/>
            </a:pPr>
            <a:r>
              <a:rPr lang="en-US" b="1" u="sng">
                <a:cs typeface="Arial" panose="020B0604020202020204"/>
              </a:rPr>
              <a:t>Surveys</a:t>
            </a:r>
          </a:p>
          <a:p>
            <a:pPr marL="342900" indent="-342900"/>
            <a:r>
              <a:rPr lang="en-US">
                <a:cs typeface="Arial" panose="020B0604020202020204"/>
              </a:rPr>
              <a:t>Conduct a survey asking questions such as:</a:t>
            </a:r>
          </a:p>
          <a:p>
            <a:pPr marL="793750" lvl="1" indent="-337820"/>
            <a:r>
              <a:rPr lang="en-US">
                <a:cs typeface="Arial" panose="020B0604020202020204"/>
              </a:rPr>
              <a:t>What form of transportation do you mostly take when going somewhere that is not within walkable distance?</a:t>
            </a:r>
          </a:p>
          <a:p>
            <a:pPr marL="793750" lvl="1" indent="-337820"/>
            <a:r>
              <a:rPr lang="en-US">
                <a:cs typeface="Arial" panose="020B0604020202020204"/>
              </a:rPr>
              <a:t>What are some reasons that you may choose not to bike or walk to your location?</a:t>
            </a:r>
          </a:p>
        </p:txBody>
      </p:sp>
    </p:spTree>
    <p:extLst>
      <p:ext uri="{BB962C8B-B14F-4D97-AF65-F5344CB8AC3E}">
        <p14:creationId xmlns:p14="http://schemas.microsoft.com/office/powerpoint/2010/main" val="253543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D5F7A-39BA-272E-2BC8-B6F64C998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Our Logo</a:t>
            </a:r>
            <a:endParaRPr lang="en-US"/>
          </a:p>
        </p:txBody>
      </p:sp>
      <p:pic>
        <p:nvPicPr>
          <p:cNvPr id="5" name="Picture 5" descr="A picture containing text, crossword puzzle&#10;&#10;Description automatically generated">
            <a:extLst>
              <a:ext uri="{FF2B5EF4-FFF2-40B4-BE49-F238E27FC236}">
                <a16:creationId xmlns:a16="http://schemas.microsoft.com/office/drawing/2014/main" id="{1A099DFA-64E6-B1B1-311A-25C61364C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135" y="2138240"/>
            <a:ext cx="3531835" cy="3687619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3100A1-8C17-02C9-A9C9-3FD886E24B76}"/>
              </a:ext>
            </a:extLst>
          </p:cNvPr>
          <p:cNvSpPr txBox="1"/>
          <p:nvPr/>
        </p:nvSpPr>
        <p:spPr>
          <a:xfrm>
            <a:off x="6342844" y="2350395"/>
            <a:ext cx="423124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cs typeface="Arial"/>
              </a:rPr>
              <a:t>- Different sized buildings</a:t>
            </a:r>
          </a:p>
          <a:p>
            <a:r>
              <a:rPr lang="en-US" sz="2400">
                <a:cs typeface="Arial"/>
              </a:rPr>
              <a:t>- Singular yellow window</a:t>
            </a:r>
          </a:p>
        </p:txBody>
      </p:sp>
    </p:spTree>
    <p:extLst>
      <p:ext uri="{BB962C8B-B14F-4D97-AF65-F5344CB8AC3E}">
        <p14:creationId xmlns:p14="http://schemas.microsoft.com/office/powerpoint/2010/main" val="40270193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Madison</vt:lpstr>
      <vt:lpstr>Tri State Urban: Introduction and Background</vt:lpstr>
      <vt:lpstr>Our Goal and Presentation Breakdown</vt:lpstr>
      <vt:lpstr>Problems With the Current System</vt:lpstr>
      <vt:lpstr>Who This Affects</vt:lpstr>
      <vt:lpstr>Why Has it Come to This?</vt:lpstr>
      <vt:lpstr>What Urbanization Has Led To</vt:lpstr>
      <vt:lpstr>Current Goal and What We Have Found So Far</vt:lpstr>
      <vt:lpstr>Potential Paths Forward </vt:lpstr>
      <vt:lpstr>Our Logo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2022-11-04T17:45:24Z</dcterms:created>
  <dcterms:modified xsi:type="dcterms:W3CDTF">2022-11-08T17:50:55Z</dcterms:modified>
</cp:coreProperties>
</file>